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333" r:id="rId10"/>
    <p:sldId id="334" r:id="rId11"/>
    <p:sldId id="335" r:id="rId12"/>
    <p:sldId id="336" r:id="rId13"/>
    <p:sldId id="265" r:id="rId14"/>
    <p:sldId id="266" r:id="rId15"/>
    <p:sldId id="276" r:id="rId16"/>
    <p:sldId id="303" r:id="rId17"/>
    <p:sldId id="293" r:id="rId18"/>
    <p:sldId id="284" r:id="rId19"/>
    <p:sldId id="277" r:id="rId20"/>
    <p:sldId id="270" r:id="rId21"/>
    <p:sldId id="309" r:id="rId22"/>
    <p:sldId id="310" r:id="rId23"/>
    <p:sldId id="311" r:id="rId24"/>
    <p:sldId id="312" r:id="rId25"/>
    <p:sldId id="314" r:id="rId26"/>
    <p:sldId id="313" r:id="rId27"/>
    <p:sldId id="315" r:id="rId28"/>
    <p:sldId id="316" r:id="rId29"/>
    <p:sldId id="317" r:id="rId30"/>
    <p:sldId id="269" r:id="rId31"/>
    <p:sldId id="304" r:id="rId32"/>
    <p:sldId id="305" r:id="rId33"/>
    <p:sldId id="337" r:id="rId34"/>
    <p:sldId id="307" r:id="rId35"/>
    <p:sldId id="306" r:id="rId36"/>
    <p:sldId id="308"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7C6F1-10FD-4917-BA1B-5D10E152BC1E}" v="52" dt="2023-11-10T12:40:36.95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5174"/>
  </p:normalViewPr>
  <p:slideViewPr>
    <p:cSldViewPr snapToGrid="0" snapToObjects="1">
      <p:cViewPr varScale="1">
        <p:scale>
          <a:sx n="90" d="100"/>
          <a:sy n="90" d="100"/>
        </p:scale>
        <p:origin x="158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Orestis Bouras" userId="2c10c96d-a2fd-4629-b5df-edac84748e9d" providerId="ADAL" clId="{0EE7C6F1-10FD-4917-BA1B-5D10E152BC1E}"/>
    <pc:docChg chg="undo custSel addSld delSld modSld sldOrd">
      <pc:chgData name="Orestis Bouras" userId="2c10c96d-a2fd-4629-b5df-edac84748e9d" providerId="ADAL" clId="{0EE7C6F1-10FD-4917-BA1B-5D10E152BC1E}" dt="2023-11-10T12:59:41.822" v="15352" actId="20577"/>
      <pc:docMkLst>
        <pc:docMk/>
      </pc:docMkLst>
      <pc:sldChg chg="modSp del mod">
        <pc:chgData name="Orestis Bouras" userId="2c10c96d-a2fd-4629-b5df-edac84748e9d" providerId="ADAL" clId="{0EE7C6F1-10FD-4917-BA1B-5D10E152BC1E}" dt="2023-11-07T15:29:08.495" v="2225" actId="47"/>
        <pc:sldMkLst>
          <pc:docMk/>
          <pc:sldMk cId="1553432724" sldId="262"/>
        </pc:sldMkLst>
        <pc:spChg chg="mod">
          <ac:chgData name="Orestis Bouras" userId="2c10c96d-a2fd-4629-b5df-edac84748e9d" providerId="ADAL" clId="{0EE7C6F1-10FD-4917-BA1B-5D10E152BC1E}" dt="2023-11-07T15:21:33.602" v="1843" actId="11"/>
          <ac:spMkLst>
            <pc:docMk/>
            <pc:sldMk cId="1553432724" sldId="262"/>
            <ac:spMk id="7" creationId="{0BFEC426-B615-E549-83E5-140FD588BC64}"/>
          </ac:spMkLst>
        </pc:spChg>
      </pc:sldChg>
      <pc:sldChg chg="del">
        <pc:chgData name="Orestis Bouras" userId="2c10c96d-a2fd-4629-b5df-edac84748e9d" providerId="ADAL" clId="{0EE7C6F1-10FD-4917-BA1B-5D10E152BC1E}" dt="2023-11-07T15:31:25.260" v="2268" actId="47"/>
        <pc:sldMkLst>
          <pc:docMk/>
          <pc:sldMk cId="3288665831" sldId="263"/>
        </pc:sldMkLst>
      </pc:sldChg>
      <pc:sldChg chg="del">
        <pc:chgData name="Orestis Bouras" userId="2c10c96d-a2fd-4629-b5df-edac84748e9d" providerId="ADAL" clId="{0EE7C6F1-10FD-4917-BA1B-5D10E152BC1E}" dt="2023-11-10T08:44:36.036" v="3837" actId="47"/>
        <pc:sldMkLst>
          <pc:docMk/>
          <pc:sldMk cId="2987552906" sldId="264"/>
        </pc:sldMkLst>
      </pc:sldChg>
      <pc:sldChg chg="addSp delSp modSp mod ord">
        <pc:chgData name="Orestis Bouras" userId="2c10c96d-a2fd-4629-b5df-edac84748e9d" providerId="ADAL" clId="{0EE7C6F1-10FD-4917-BA1B-5D10E152BC1E}" dt="2023-11-10T12:54:52.008" v="15256" actId="2711"/>
        <pc:sldMkLst>
          <pc:docMk/>
          <pc:sldMk cId="1578726356" sldId="265"/>
        </pc:sldMkLst>
        <pc:spChg chg="add mod">
          <ac:chgData name="Orestis Bouras" userId="2c10c96d-a2fd-4629-b5df-edac84748e9d" providerId="ADAL" clId="{0EE7C6F1-10FD-4917-BA1B-5D10E152BC1E}" dt="2023-11-10T12:54:52.008" v="15256" actId="2711"/>
          <ac:spMkLst>
            <pc:docMk/>
            <pc:sldMk cId="1578726356" sldId="265"/>
            <ac:spMk id="2" creationId="{0E7F93A4-D984-91F9-B47A-929290E4632E}"/>
          </ac:spMkLst>
        </pc:spChg>
        <pc:spChg chg="del">
          <ac:chgData name="Orestis Bouras" userId="2c10c96d-a2fd-4629-b5df-edac84748e9d" providerId="ADAL" clId="{0EE7C6F1-10FD-4917-BA1B-5D10E152BC1E}" dt="2023-11-10T08:47:28.113" v="3889" actId="478"/>
          <ac:spMkLst>
            <pc:docMk/>
            <pc:sldMk cId="1578726356" sldId="265"/>
            <ac:spMk id="5" creationId="{1B07C49E-AFFC-EC46-8930-E4D428F5F943}"/>
          </ac:spMkLst>
        </pc:spChg>
        <pc:picChg chg="add del mod">
          <ac:chgData name="Orestis Bouras" userId="2c10c96d-a2fd-4629-b5df-edac84748e9d" providerId="ADAL" clId="{0EE7C6F1-10FD-4917-BA1B-5D10E152BC1E}" dt="2023-11-10T08:51:53.893" v="4136" actId="478"/>
          <ac:picMkLst>
            <pc:docMk/>
            <pc:sldMk cId="1578726356" sldId="265"/>
            <ac:picMk id="7" creationId="{A6B5AB81-0CB1-05F0-02E3-89279CA12A93}"/>
          </ac:picMkLst>
        </pc:picChg>
      </pc:sldChg>
      <pc:sldChg chg="addSp delSp modSp mod">
        <pc:chgData name="Orestis Bouras" userId="2c10c96d-a2fd-4629-b5df-edac84748e9d" providerId="ADAL" clId="{0EE7C6F1-10FD-4917-BA1B-5D10E152BC1E}" dt="2023-11-10T12:55:25.365" v="15265" actId="27636"/>
        <pc:sldMkLst>
          <pc:docMk/>
          <pc:sldMk cId="779971636" sldId="266"/>
        </pc:sldMkLst>
        <pc:spChg chg="add mod">
          <ac:chgData name="Orestis Bouras" userId="2c10c96d-a2fd-4629-b5df-edac84748e9d" providerId="ADAL" clId="{0EE7C6F1-10FD-4917-BA1B-5D10E152BC1E}" dt="2023-11-10T12:55:25.365" v="15265" actId="27636"/>
          <ac:spMkLst>
            <pc:docMk/>
            <pc:sldMk cId="779971636" sldId="266"/>
            <ac:spMk id="2" creationId="{82EC4C20-4982-8782-AA6B-940F0CAD0E66}"/>
          </ac:spMkLst>
        </pc:spChg>
        <pc:spChg chg="del">
          <ac:chgData name="Orestis Bouras" userId="2c10c96d-a2fd-4629-b5df-edac84748e9d" providerId="ADAL" clId="{0EE7C6F1-10FD-4917-BA1B-5D10E152BC1E}" dt="2023-11-10T09:14:49.211" v="4569" actId="478"/>
          <ac:spMkLst>
            <pc:docMk/>
            <pc:sldMk cId="779971636" sldId="266"/>
            <ac:spMk id="5" creationId="{1B07C49E-AFFC-EC46-8930-E4D428F5F943}"/>
          </ac:spMkLst>
        </pc:spChg>
      </pc:sldChg>
      <pc:sldChg chg="addSp modSp mod">
        <pc:chgData name="Orestis Bouras" userId="2c10c96d-a2fd-4629-b5df-edac84748e9d" providerId="ADAL" clId="{0EE7C6F1-10FD-4917-BA1B-5D10E152BC1E}" dt="2023-11-10T10:26:43.523" v="8297" actId="1038"/>
        <pc:sldMkLst>
          <pc:docMk/>
          <pc:sldMk cId="3865605948" sldId="269"/>
        </pc:sldMkLst>
        <pc:spChg chg="mod">
          <ac:chgData name="Orestis Bouras" userId="2c10c96d-a2fd-4629-b5df-edac84748e9d" providerId="ADAL" clId="{0EE7C6F1-10FD-4917-BA1B-5D10E152BC1E}" dt="2023-11-10T10:24:40.829" v="8275" actId="27636"/>
          <ac:spMkLst>
            <pc:docMk/>
            <pc:sldMk cId="3865605948" sldId="269"/>
            <ac:spMk id="3" creationId="{373827F3-F386-AA4E-80ED-D86DEF8C158D}"/>
          </ac:spMkLst>
        </pc:spChg>
        <pc:spChg chg="mod">
          <ac:chgData name="Orestis Bouras" userId="2c10c96d-a2fd-4629-b5df-edac84748e9d" providerId="ADAL" clId="{0EE7C6F1-10FD-4917-BA1B-5D10E152BC1E}" dt="2023-11-10T10:14:45.298" v="7686" actId="20577"/>
          <ac:spMkLst>
            <pc:docMk/>
            <pc:sldMk cId="3865605948" sldId="269"/>
            <ac:spMk id="4" creationId="{54F4FCC5-6E7E-4FF0-BE45-680EEC392C9F}"/>
          </ac:spMkLst>
        </pc:spChg>
        <pc:picChg chg="add mod">
          <ac:chgData name="Orestis Bouras" userId="2c10c96d-a2fd-4629-b5df-edac84748e9d" providerId="ADAL" clId="{0EE7C6F1-10FD-4917-BA1B-5D10E152BC1E}" dt="2023-11-10T10:24:17.886" v="8270" actId="208"/>
          <ac:picMkLst>
            <pc:docMk/>
            <pc:sldMk cId="3865605948" sldId="269"/>
            <ac:picMk id="6" creationId="{E844BB73-0A73-38D0-BF27-00DAC8840CC9}"/>
          </ac:picMkLst>
        </pc:picChg>
        <pc:picChg chg="add mod">
          <ac:chgData name="Orestis Bouras" userId="2c10c96d-a2fd-4629-b5df-edac84748e9d" providerId="ADAL" clId="{0EE7C6F1-10FD-4917-BA1B-5D10E152BC1E}" dt="2023-11-10T10:26:43.523" v="8297" actId="1038"/>
          <ac:picMkLst>
            <pc:docMk/>
            <pc:sldMk cId="3865605948" sldId="269"/>
            <ac:picMk id="8" creationId="{00423E9D-505D-E5FD-3122-C34C68ACA8E5}"/>
          </ac:picMkLst>
        </pc:picChg>
      </pc:sldChg>
      <pc:sldChg chg="addSp delSp modSp mod ord">
        <pc:chgData name="Orestis Bouras" userId="2c10c96d-a2fd-4629-b5df-edac84748e9d" providerId="ADAL" clId="{0EE7C6F1-10FD-4917-BA1B-5D10E152BC1E}" dt="2023-11-10T09:58:54.541" v="6708" actId="20577"/>
        <pc:sldMkLst>
          <pc:docMk/>
          <pc:sldMk cId="2727850971" sldId="270"/>
        </pc:sldMkLst>
        <pc:spChg chg="mod">
          <ac:chgData name="Orestis Bouras" userId="2c10c96d-a2fd-4629-b5df-edac84748e9d" providerId="ADAL" clId="{0EE7C6F1-10FD-4917-BA1B-5D10E152BC1E}" dt="2023-11-10T09:21:29.920" v="4811" actId="20577"/>
          <ac:spMkLst>
            <pc:docMk/>
            <pc:sldMk cId="2727850971" sldId="270"/>
            <ac:spMk id="3" creationId="{86E60219-AE1B-47B6-9A1D-F2865D04BE52}"/>
          </ac:spMkLst>
        </pc:spChg>
        <pc:spChg chg="mod">
          <ac:chgData name="Orestis Bouras" userId="2c10c96d-a2fd-4629-b5df-edac84748e9d" providerId="ADAL" clId="{0EE7C6F1-10FD-4917-BA1B-5D10E152BC1E}" dt="2023-11-10T09:58:54.541" v="6708" actId="20577"/>
          <ac:spMkLst>
            <pc:docMk/>
            <pc:sldMk cId="2727850971" sldId="270"/>
            <ac:spMk id="5" creationId="{1B07C49E-AFFC-EC46-8930-E4D428F5F943}"/>
          </ac:spMkLst>
        </pc:spChg>
        <pc:picChg chg="add del mod">
          <ac:chgData name="Orestis Bouras" userId="2c10c96d-a2fd-4629-b5df-edac84748e9d" providerId="ADAL" clId="{0EE7C6F1-10FD-4917-BA1B-5D10E152BC1E}" dt="2023-11-10T09:38:40.091" v="5355" actId="478"/>
          <ac:picMkLst>
            <pc:docMk/>
            <pc:sldMk cId="2727850971" sldId="270"/>
            <ac:picMk id="6" creationId="{4FDE3309-E117-AA32-DA25-16BEB342A487}"/>
          </ac:picMkLst>
        </pc:picChg>
        <pc:picChg chg="add mod">
          <ac:chgData name="Orestis Bouras" userId="2c10c96d-a2fd-4629-b5df-edac84748e9d" providerId="ADAL" clId="{0EE7C6F1-10FD-4917-BA1B-5D10E152BC1E}" dt="2023-11-10T09:35:54.509" v="5241" actId="1076"/>
          <ac:picMkLst>
            <pc:docMk/>
            <pc:sldMk cId="2727850971" sldId="270"/>
            <ac:picMk id="8" creationId="{653F46FE-573C-9A76-FB5D-913B7903FA7B}"/>
          </ac:picMkLst>
        </pc:picChg>
        <pc:picChg chg="add mod">
          <ac:chgData name="Orestis Bouras" userId="2c10c96d-a2fd-4629-b5df-edac84748e9d" providerId="ADAL" clId="{0EE7C6F1-10FD-4917-BA1B-5D10E152BC1E}" dt="2023-11-10T09:38:49.876" v="5360" actId="208"/>
          <ac:picMkLst>
            <pc:docMk/>
            <pc:sldMk cId="2727850971" sldId="270"/>
            <ac:picMk id="10" creationId="{A8F104D5-3A7F-3722-9FDA-C4455F7C5CE9}"/>
          </ac:picMkLst>
        </pc:picChg>
      </pc:sldChg>
      <pc:sldChg chg="addSp delSp modSp mod">
        <pc:chgData name="Orestis Bouras" userId="2c10c96d-a2fd-4629-b5df-edac84748e9d" providerId="ADAL" clId="{0EE7C6F1-10FD-4917-BA1B-5D10E152BC1E}" dt="2023-11-10T12:59:41.822" v="15352" actId="20577"/>
        <pc:sldMkLst>
          <pc:docMk/>
          <pc:sldMk cId="1630123617" sldId="274"/>
        </pc:sldMkLst>
        <pc:spChg chg="add mod">
          <ac:chgData name="Orestis Bouras" userId="2c10c96d-a2fd-4629-b5df-edac84748e9d" providerId="ADAL" clId="{0EE7C6F1-10FD-4917-BA1B-5D10E152BC1E}" dt="2023-11-10T12:59:41.822" v="15352" actId="20577"/>
          <ac:spMkLst>
            <pc:docMk/>
            <pc:sldMk cId="1630123617" sldId="274"/>
            <ac:spMk id="2" creationId="{AFCCE6B9-6E92-6497-D4F5-110DAB73F39F}"/>
          </ac:spMkLst>
        </pc:spChg>
        <pc:spChg chg="del">
          <ac:chgData name="Orestis Bouras" userId="2c10c96d-a2fd-4629-b5df-edac84748e9d" providerId="ADAL" clId="{0EE7C6F1-10FD-4917-BA1B-5D10E152BC1E}" dt="2023-11-10T12:40:33.111" v="13934" actId="478"/>
          <ac:spMkLst>
            <pc:docMk/>
            <pc:sldMk cId="1630123617" sldId="274"/>
            <ac:spMk id="5" creationId="{28684E62-A9F8-4E7A-AB01-78893062A1B4}"/>
          </ac:spMkLst>
        </pc:spChg>
      </pc:sldChg>
      <pc:sldChg chg="del">
        <pc:chgData name="Orestis Bouras" userId="2c10c96d-a2fd-4629-b5df-edac84748e9d" providerId="ADAL" clId="{0EE7C6F1-10FD-4917-BA1B-5D10E152BC1E}" dt="2023-11-10T12:40:20.641" v="13933" actId="47"/>
        <pc:sldMkLst>
          <pc:docMk/>
          <pc:sldMk cId="3410008520" sldId="275"/>
        </pc:sldMkLst>
      </pc:sldChg>
      <pc:sldChg chg="addSp delSp modSp mod">
        <pc:chgData name="Orestis Bouras" userId="2c10c96d-a2fd-4629-b5df-edac84748e9d" providerId="ADAL" clId="{0EE7C6F1-10FD-4917-BA1B-5D10E152BC1E}" dt="2023-11-10T12:56:01.411" v="15269" actId="255"/>
        <pc:sldMkLst>
          <pc:docMk/>
          <pc:sldMk cId="148114319" sldId="276"/>
        </pc:sldMkLst>
        <pc:spChg chg="add mod">
          <ac:chgData name="Orestis Bouras" userId="2c10c96d-a2fd-4629-b5df-edac84748e9d" providerId="ADAL" clId="{0EE7C6F1-10FD-4917-BA1B-5D10E152BC1E}" dt="2023-11-10T12:56:01.411" v="15269" actId="255"/>
          <ac:spMkLst>
            <pc:docMk/>
            <pc:sldMk cId="148114319" sldId="276"/>
            <ac:spMk id="2" creationId="{56D02468-3CDE-58EF-F4F3-12F0A5C3C081}"/>
          </ac:spMkLst>
        </pc:spChg>
        <pc:spChg chg="del">
          <ac:chgData name="Orestis Bouras" userId="2c10c96d-a2fd-4629-b5df-edac84748e9d" providerId="ADAL" clId="{0EE7C6F1-10FD-4917-BA1B-5D10E152BC1E}" dt="2023-11-10T10:39:10.412" v="9058" actId="478"/>
          <ac:spMkLst>
            <pc:docMk/>
            <pc:sldMk cId="148114319" sldId="276"/>
            <ac:spMk id="5" creationId="{1B07C49E-AFFC-EC46-8930-E4D428F5F943}"/>
          </ac:spMkLst>
        </pc:spChg>
      </pc:sldChg>
      <pc:sldChg chg="addSp delSp modSp mod">
        <pc:chgData name="Orestis Bouras" userId="2c10c96d-a2fd-4629-b5df-edac84748e9d" providerId="ADAL" clId="{0EE7C6F1-10FD-4917-BA1B-5D10E152BC1E}" dt="2023-11-10T12:57:57.378" v="15335" actId="2711"/>
        <pc:sldMkLst>
          <pc:docMk/>
          <pc:sldMk cId="321008965" sldId="277"/>
        </pc:sldMkLst>
        <pc:spChg chg="mod">
          <ac:chgData name="Orestis Bouras" userId="2c10c96d-a2fd-4629-b5df-edac84748e9d" providerId="ADAL" clId="{0EE7C6F1-10FD-4917-BA1B-5D10E152BC1E}" dt="2023-11-10T12:57:57.378" v="15335" actId="2711"/>
          <ac:spMkLst>
            <pc:docMk/>
            <pc:sldMk cId="321008965" sldId="277"/>
            <ac:spMk id="8" creationId="{C7B9C153-C85C-3240-8E7E-523FBC004564}"/>
          </ac:spMkLst>
        </pc:spChg>
        <pc:picChg chg="add del">
          <ac:chgData name="Orestis Bouras" userId="2c10c96d-a2fd-4629-b5df-edac84748e9d" providerId="ADAL" clId="{0EE7C6F1-10FD-4917-BA1B-5D10E152BC1E}" dt="2023-11-10T09:25:35.520" v="4991"/>
          <ac:picMkLst>
            <pc:docMk/>
            <pc:sldMk cId="321008965" sldId="277"/>
            <ac:picMk id="2" creationId="{D9806170-514B-42B1-6792-6CC0CA295B99}"/>
          </ac:picMkLst>
        </pc:picChg>
      </pc:sldChg>
      <pc:sldChg chg="ord">
        <pc:chgData name="Orestis Bouras" userId="2c10c96d-a2fd-4629-b5df-edac84748e9d" providerId="ADAL" clId="{0EE7C6F1-10FD-4917-BA1B-5D10E152BC1E}" dt="2023-11-10T09:18:03.550" v="4616"/>
        <pc:sldMkLst>
          <pc:docMk/>
          <pc:sldMk cId="178270660" sldId="284"/>
        </pc:sldMkLst>
      </pc:sldChg>
      <pc:sldChg chg="addSp delSp modSp mod">
        <pc:chgData name="Orestis Bouras" userId="2c10c96d-a2fd-4629-b5df-edac84748e9d" providerId="ADAL" clId="{0EE7C6F1-10FD-4917-BA1B-5D10E152BC1E}" dt="2023-11-10T12:34:13.494" v="13383" actId="1076"/>
        <pc:sldMkLst>
          <pc:docMk/>
          <pc:sldMk cId="2459446073" sldId="289"/>
        </pc:sldMkLst>
        <pc:spChg chg="del">
          <ac:chgData name="Orestis Bouras" userId="2c10c96d-a2fd-4629-b5df-edac84748e9d" providerId="ADAL" clId="{0EE7C6F1-10FD-4917-BA1B-5D10E152BC1E}" dt="2023-11-10T12:28:03.381" v="12825" actId="478"/>
          <ac:spMkLst>
            <pc:docMk/>
            <pc:sldMk cId="2459446073" sldId="289"/>
            <ac:spMk id="5" creationId="{1B07C49E-AFFC-EC46-8930-E4D428F5F943}"/>
          </ac:spMkLst>
        </pc:spChg>
        <pc:spChg chg="add mod">
          <ac:chgData name="Orestis Bouras" userId="2c10c96d-a2fd-4629-b5df-edac84748e9d" providerId="ADAL" clId="{0EE7C6F1-10FD-4917-BA1B-5D10E152BC1E}" dt="2023-11-10T12:34:08.047" v="13381" actId="20577"/>
          <ac:spMkLst>
            <pc:docMk/>
            <pc:sldMk cId="2459446073" sldId="289"/>
            <ac:spMk id="8" creationId="{B6DB314E-4538-2529-3D9E-304FE28C0795}"/>
          </ac:spMkLst>
        </pc:spChg>
        <pc:picChg chg="add del mod">
          <ac:chgData name="Orestis Bouras" userId="2c10c96d-a2fd-4629-b5df-edac84748e9d" providerId="ADAL" clId="{0EE7C6F1-10FD-4917-BA1B-5D10E152BC1E}" dt="2023-11-10T12:27:51.569" v="12820" actId="478"/>
          <ac:picMkLst>
            <pc:docMk/>
            <pc:sldMk cId="2459446073" sldId="289"/>
            <ac:picMk id="3" creationId="{46F23262-3EF8-C300-6CCD-906074F211B8}"/>
          </ac:picMkLst>
        </pc:picChg>
        <pc:picChg chg="add mod">
          <ac:chgData name="Orestis Bouras" userId="2c10c96d-a2fd-4629-b5df-edac84748e9d" providerId="ADAL" clId="{0EE7C6F1-10FD-4917-BA1B-5D10E152BC1E}" dt="2023-11-10T12:34:11.540" v="13382" actId="1076"/>
          <ac:picMkLst>
            <pc:docMk/>
            <pc:sldMk cId="2459446073" sldId="289"/>
            <ac:picMk id="7" creationId="{9C211146-727C-53A9-A7F9-F3AAFC7F892E}"/>
          </ac:picMkLst>
        </pc:picChg>
        <pc:picChg chg="add mod">
          <ac:chgData name="Orestis Bouras" userId="2c10c96d-a2fd-4629-b5df-edac84748e9d" providerId="ADAL" clId="{0EE7C6F1-10FD-4917-BA1B-5D10E152BC1E}" dt="2023-11-10T12:34:13.494" v="13383" actId="1076"/>
          <ac:picMkLst>
            <pc:docMk/>
            <pc:sldMk cId="2459446073" sldId="289"/>
            <ac:picMk id="11" creationId="{F596E5E2-A9E8-032B-567F-CE7991A9CF6C}"/>
          </ac:picMkLst>
        </pc:picChg>
      </pc:sldChg>
      <pc:sldChg chg="addSp delSp modSp mod">
        <pc:chgData name="Orestis Bouras" userId="2c10c96d-a2fd-4629-b5df-edac84748e9d" providerId="ADAL" clId="{0EE7C6F1-10FD-4917-BA1B-5D10E152BC1E}" dt="2023-11-10T12:57:35.441" v="15334" actId="255"/>
        <pc:sldMkLst>
          <pc:docMk/>
          <pc:sldMk cId="1813711241" sldId="293"/>
        </pc:sldMkLst>
        <pc:spChg chg="add mod">
          <ac:chgData name="Orestis Bouras" userId="2c10c96d-a2fd-4629-b5df-edac84748e9d" providerId="ADAL" clId="{0EE7C6F1-10FD-4917-BA1B-5D10E152BC1E}" dt="2023-11-10T12:57:35.441" v="15334" actId="255"/>
          <ac:spMkLst>
            <pc:docMk/>
            <pc:sldMk cId="1813711241" sldId="293"/>
            <ac:spMk id="2" creationId="{37D4CD8A-EAD2-354D-80DD-447A170884BC}"/>
          </ac:spMkLst>
        </pc:spChg>
        <pc:spChg chg="del">
          <ac:chgData name="Orestis Bouras" userId="2c10c96d-a2fd-4629-b5df-edac84748e9d" providerId="ADAL" clId="{0EE7C6F1-10FD-4917-BA1B-5D10E152BC1E}" dt="2023-11-10T10:45:49.619" v="9877" actId="478"/>
          <ac:spMkLst>
            <pc:docMk/>
            <pc:sldMk cId="1813711241" sldId="293"/>
            <ac:spMk id="5" creationId="{1B07C49E-AFFC-EC46-8930-E4D428F5F943}"/>
          </ac:spMkLst>
        </pc:spChg>
      </pc:sldChg>
      <pc:sldChg chg="add del">
        <pc:chgData name="Orestis Bouras" userId="2c10c96d-a2fd-4629-b5df-edac84748e9d" providerId="ADAL" clId="{0EE7C6F1-10FD-4917-BA1B-5D10E152BC1E}" dt="2023-11-10T09:25:02.699" v="4985" actId="47"/>
        <pc:sldMkLst>
          <pc:docMk/>
          <pc:sldMk cId="1023352497" sldId="294"/>
        </pc:sldMkLst>
      </pc:sldChg>
      <pc:sldChg chg="addSp delSp modSp mod">
        <pc:chgData name="Orestis Bouras" userId="2c10c96d-a2fd-4629-b5df-edac84748e9d" providerId="ADAL" clId="{0EE7C6F1-10FD-4917-BA1B-5D10E152BC1E}" dt="2023-11-10T10:57:10.981" v="10744" actId="20577"/>
        <pc:sldMkLst>
          <pc:docMk/>
          <pc:sldMk cId="981671777" sldId="296"/>
        </pc:sldMkLst>
        <pc:spChg chg="mod">
          <ac:chgData name="Orestis Bouras" userId="2c10c96d-a2fd-4629-b5df-edac84748e9d" providerId="ADAL" clId="{0EE7C6F1-10FD-4917-BA1B-5D10E152BC1E}" dt="2023-11-10T09:23:38.919" v="4905" actId="20577"/>
          <ac:spMkLst>
            <pc:docMk/>
            <pc:sldMk cId="981671777" sldId="296"/>
            <ac:spMk id="2" creationId="{54176327-8CC4-4356-8BBB-DC4965CE9857}"/>
          </ac:spMkLst>
        </pc:spChg>
        <pc:spChg chg="add mod">
          <ac:chgData name="Orestis Bouras" userId="2c10c96d-a2fd-4629-b5df-edac84748e9d" providerId="ADAL" clId="{0EE7C6F1-10FD-4917-BA1B-5D10E152BC1E}" dt="2023-11-10T10:57:10.981" v="10744" actId="20577"/>
          <ac:spMkLst>
            <pc:docMk/>
            <pc:sldMk cId="981671777" sldId="296"/>
            <ac:spMk id="4" creationId="{BF32C9FC-166E-8D8A-05A0-B6DA440B8464}"/>
          </ac:spMkLst>
        </pc:spChg>
        <pc:spChg chg="del">
          <ac:chgData name="Orestis Bouras" userId="2c10c96d-a2fd-4629-b5df-edac84748e9d" providerId="ADAL" clId="{0EE7C6F1-10FD-4917-BA1B-5D10E152BC1E}" dt="2023-11-10T10:52:28.159" v="10583" actId="478"/>
          <ac:spMkLst>
            <pc:docMk/>
            <pc:sldMk cId="981671777" sldId="296"/>
            <ac:spMk id="5" creationId="{85D9F803-CDBC-C74C-AF1B-2B5937D1C241}"/>
          </ac:spMkLst>
        </pc:spChg>
        <pc:picChg chg="add mod">
          <ac:chgData name="Orestis Bouras" userId="2c10c96d-a2fd-4629-b5df-edac84748e9d" providerId="ADAL" clId="{0EE7C6F1-10FD-4917-BA1B-5D10E152BC1E}" dt="2023-11-10T10:54:15.148" v="10644" actId="14100"/>
          <ac:picMkLst>
            <pc:docMk/>
            <pc:sldMk cId="981671777" sldId="296"/>
            <ac:picMk id="7" creationId="{2FA3EABE-D03D-0B4D-B01E-4322608477CF}"/>
          </ac:picMkLst>
        </pc:picChg>
      </pc:sldChg>
      <pc:sldChg chg="del">
        <pc:chgData name="Orestis Bouras" userId="2c10c96d-a2fd-4629-b5df-edac84748e9d" providerId="ADAL" clId="{0EE7C6F1-10FD-4917-BA1B-5D10E152BC1E}" dt="2023-11-09T12:04:35.587" v="3060" actId="47"/>
        <pc:sldMkLst>
          <pc:docMk/>
          <pc:sldMk cId="280316088" sldId="299"/>
        </pc:sldMkLst>
      </pc:sldChg>
      <pc:sldChg chg="delSp del mod">
        <pc:chgData name="Orestis Bouras" userId="2c10c96d-a2fd-4629-b5df-edac84748e9d" providerId="ADAL" clId="{0EE7C6F1-10FD-4917-BA1B-5D10E152BC1E}" dt="2023-11-09T12:05:32.588" v="3085" actId="47"/>
        <pc:sldMkLst>
          <pc:docMk/>
          <pc:sldMk cId="1385553969" sldId="302"/>
        </pc:sldMkLst>
        <pc:spChg chg="del">
          <ac:chgData name="Orestis Bouras" userId="2c10c96d-a2fd-4629-b5df-edac84748e9d" providerId="ADAL" clId="{0EE7C6F1-10FD-4917-BA1B-5D10E152BC1E}" dt="2023-11-09T12:04:38.400" v="3061" actId="478"/>
          <ac:spMkLst>
            <pc:docMk/>
            <pc:sldMk cId="1385553969" sldId="302"/>
            <ac:spMk id="2" creationId="{8B78C759-C687-440F-8CAE-D3071F1AB630}"/>
          </ac:spMkLst>
        </pc:spChg>
      </pc:sldChg>
      <pc:sldChg chg="addSp delSp modSp mod">
        <pc:chgData name="Orestis Bouras" userId="2c10c96d-a2fd-4629-b5df-edac84748e9d" providerId="ADAL" clId="{0EE7C6F1-10FD-4917-BA1B-5D10E152BC1E}" dt="2023-11-10T12:57:01.436" v="15330" actId="20577"/>
        <pc:sldMkLst>
          <pc:docMk/>
          <pc:sldMk cId="334532777" sldId="303"/>
        </pc:sldMkLst>
        <pc:spChg chg="add mod">
          <ac:chgData name="Orestis Bouras" userId="2c10c96d-a2fd-4629-b5df-edac84748e9d" providerId="ADAL" clId="{0EE7C6F1-10FD-4917-BA1B-5D10E152BC1E}" dt="2023-11-10T12:57:01.436" v="15330" actId="20577"/>
          <ac:spMkLst>
            <pc:docMk/>
            <pc:sldMk cId="334532777" sldId="303"/>
            <ac:spMk id="2" creationId="{6E648057-520C-A535-4D8C-D0B282A49E27}"/>
          </ac:spMkLst>
        </pc:spChg>
        <pc:spChg chg="del">
          <ac:chgData name="Orestis Bouras" userId="2c10c96d-a2fd-4629-b5df-edac84748e9d" providerId="ADAL" clId="{0EE7C6F1-10FD-4917-BA1B-5D10E152BC1E}" dt="2023-11-10T10:41:41.833" v="9344" actId="478"/>
          <ac:spMkLst>
            <pc:docMk/>
            <pc:sldMk cId="334532777" sldId="303"/>
            <ac:spMk id="5" creationId="{1B07C49E-AFFC-EC46-8930-E4D428F5F943}"/>
          </ac:spMkLst>
        </pc:spChg>
      </pc:sldChg>
      <pc:sldChg chg="addSp delSp modSp mod">
        <pc:chgData name="Orestis Bouras" userId="2c10c96d-a2fd-4629-b5df-edac84748e9d" providerId="ADAL" clId="{0EE7C6F1-10FD-4917-BA1B-5D10E152BC1E}" dt="2023-11-10T10:28:33.812" v="8378" actId="20577"/>
        <pc:sldMkLst>
          <pc:docMk/>
          <pc:sldMk cId="3869789237" sldId="304"/>
        </pc:sldMkLst>
        <pc:spChg chg="add mod">
          <ac:chgData name="Orestis Bouras" userId="2c10c96d-a2fd-4629-b5df-edac84748e9d" providerId="ADAL" clId="{0EE7C6F1-10FD-4917-BA1B-5D10E152BC1E}" dt="2023-11-10T10:28:33.812" v="8378" actId="20577"/>
          <ac:spMkLst>
            <pc:docMk/>
            <pc:sldMk cId="3869789237" sldId="304"/>
            <ac:spMk id="2" creationId="{A6FC6A78-2B93-E9F9-FDA2-B6D210BBC33E}"/>
          </ac:spMkLst>
        </pc:spChg>
        <pc:spChg chg="del">
          <ac:chgData name="Orestis Bouras" userId="2c10c96d-a2fd-4629-b5df-edac84748e9d" providerId="ADAL" clId="{0EE7C6F1-10FD-4917-BA1B-5D10E152BC1E}" dt="2023-11-10T10:24:49.095" v="8276" actId="478"/>
          <ac:spMkLst>
            <pc:docMk/>
            <pc:sldMk cId="3869789237" sldId="304"/>
            <ac:spMk id="3" creationId="{373827F3-F386-AA4E-80ED-D86DEF8C158D}"/>
          </ac:spMkLst>
        </pc:spChg>
        <pc:spChg chg="mod">
          <ac:chgData name="Orestis Bouras" userId="2c10c96d-a2fd-4629-b5df-edac84748e9d" providerId="ADAL" clId="{0EE7C6F1-10FD-4917-BA1B-5D10E152BC1E}" dt="2023-11-10T10:16:31.290" v="7757" actId="20577"/>
          <ac:spMkLst>
            <pc:docMk/>
            <pc:sldMk cId="3869789237" sldId="304"/>
            <ac:spMk id="4" creationId="{B6CCD949-E788-4375-9B07-478FA5684BC1}"/>
          </ac:spMkLst>
        </pc:spChg>
        <pc:picChg chg="add mod">
          <ac:chgData name="Orestis Bouras" userId="2c10c96d-a2fd-4629-b5df-edac84748e9d" providerId="ADAL" clId="{0EE7C6F1-10FD-4917-BA1B-5D10E152BC1E}" dt="2023-11-10T10:26:50.137" v="8300" actId="1076"/>
          <ac:picMkLst>
            <pc:docMk/>
            <pc:sldMk cId="3869789237" sldId="304"/>
            <ac:picMk id="7" creationId="{EAEDA03D-9581-C370-1C25-7BD17089EDA8}"/>
          </ac:picMkLst>
        </pc:picChg>
        <pc:picChg chg="add mod">
          <ac:chgData name="Orestis Bouras" userId="2c10c96d-a2fd-4629-b5df-edac84748e9d" providerId="ADAL" clId="{0EE7C6F1-10FD-4917-BA1B-5D10E152BC1E}" dt="2023-11-10T10:27:18.338" v="8304" actId="1076"/>
          <ac:picMkLst>
            <pc:docMk/>
            <pc:sldMk cId="3869789237" sldId="304"/>
            <ac:picMk id="9" creationId="{5C844EB1-9704-ECFA-B495-D3DE07EDC803}"/>
          </ac:picMkLst>
        </pc:picChg>
      </pc:sldChg>
      <pc:sldChg chg="addSp delSp modSp mod">
        <pc:chgData name="Orestis Bouras" userId="2c10c96d-a2fd-4629-b5df-edac84748e9d" providerId="ADAL" clId="{0EE7C6F1-10FD-4917-BA1B-5D10E152BC1E}" dt="2023-11-10T10:31:25.102" v="8519" actId="208"/>
        <pc:sldMkLst>
          <pc:docMk/>
          <pc:sldMk cId="80090182" sldId="305"/>
        </pc:sldMkLst>
        <pc:spChg chg="add mod">
          <ac:chgData name="Orestis Bouras" userId="2c10c96d-a2fd-4629-b5df-edac84748e9d" providerId="ADAL" clId="{0EE7C6F1-10FD-4917-BA1B-5D10E152BC1E}" dt="2023-11-10T10:30:17.200" v="8487" actId="20577"/>
          <ac:spMkLst>
            <pc:docMk/>
            <pc:sldMk cId="80090182" sldId="305"/>
            <ac:spMk id="2" creationId="{53FEEE1C-18F4-2A8B-A027-56CE2B0217E0}"/>
          </ac:spMkLst>
        </pc:spChg>
        <pc:spChg chg="del">
          <ac:chgData name="Orestis Bouras" userId="2c10c96d-a2fd-4629-b5df-edac84748e9d" providerId="ADAL" clId="{0EE7C6F1-10FD-4917-BA1B-5D10E152BC1E}" dt="2023-11-10T10:24:56.180" v="8278" actId="478"/>
          <ac:spMkLst>
            <pc:docMk/>
            <pc:sldMk cId="80090182" sldId="305"/>
            <ac:spMk id="3" creationId="{373827F3-F386-AA4E-80ED-D86DEF8C158D}"/>
          </ac:spMkLst>
        </pc:spChg>
        <pc:spChg chg="mod">
          <ac:chgData name="Orestis Bouras" userId="2c10c96d-a2fd-4629-b5df-edac84748e9d" providerId="ADAL" clId="{0EE7C6F1-10FD-4917-BA1B-5D10E152BC1E}" dt="2023-11-10T10:16:25.297" v="7756" actId="20577"/>
          <ac:spMkLst>
            <pc:docMk/>
            <pc:sldMk cId="80090182" sldId="305"/>
            <ac:spMk id="4" creationId="{D4811A61-F7FB-4B19-9ED1-E0E2554A5BE8}"/>
          </ac:spMkLst>
        </pc:spChg>
        <pc:picChg chg="add mod">
          <ac:chgData name="Orestis Bouras" userId="2c10c96d-a2fd-4629-b5df-edac84748e9d" providerId="ADAL" clId="{0EE7C6F1-10FD-4917-BA1B-5D10E152BC1E}" dt="2023-11-10T10:31:25.102" v="8519" actId="208"/>
          <ac:picMkLst>
            <pc:docMk/>
            <pc:sldMk cId="80090182" sldId="305"/>
            <ac:picMk id="7" creationId="{CA1ED1CD-5027-4728-9FCC-76E85A205537}"/>
          </ac:picMkLst>
        </pc:picChg>
        <pc:picChg chg="add mod">
          <ac:chgData name="Orestis Bouras" userId="2c10c96d-a2fd-4629-b5df-edac84748e9d" providerId="ADAL" clId="{0EE7C6F1-10FD-4917-BA1B-5D10E152BC1E}" dt="2023-11-10T10:30:38.322" v="8490" actId="208"/>
          <ac:picMkLst>
            <pc:docMk/>
            <pc:sldMk cId="80090182" sldId="305"/>
            <ac:picMk id="9" creationId="{4379E609-DB66-C893-7905-43ECFAEB4A47}"/>
          </ac:picMkLst>
        </pc:picChg>
      </pc:sldChg>
      <pc:sldChg chg="addSp delSp modSp mod">
        <pc:chgData name="Orestis Bouras" userId="2c10c96d-a2fd-4629-b5df-edac84748e9d" providerId="ADAL" clId="{0EE7C6F1-10FD-4917-BA1B-5D10E152BC1E}" dt="2023-11-10T10:37:02.745" v="8942" actId="20577"/>
        <pc:sldMkLst>
          <pc:docMk/>
          <pc:sldMk cId="3145340593" sldId="306"/>
        </pc:sldMkLst>
        <pc:spChg chg="add mod">
          <ac:chgData name="Orestis Bouras" userId="2c10c96d-a2fd-4629-b5df-edac84748e9d" providerId="ADAL" clId="{0EE7C6F1-10FD-4917-BA1B-5D10E152BC1E}" dt="2023-11-10T10:37:02.745" v="8942" actId="20577"/>
          <ac:spMkLst>
            <pc:docMk/>
            <pc:sldMk cId="3145340593" sldId="306"/>
            <ac:spMk id="2" creationId="{66B13CBA-2BE4-9070-DF15-BEF3C80B7332}"/>
          </ac:spMkLst>
        </pc:spChg>
        <pc:spChg chg="del">
          <ac:chgData name="Orestis Bouras" userId="2c10c96d-a2fd-4629-b5df-edac84748e9d" providerId="ADAL" clId="{0EE7C6F1-10FD-4917-BA1B-5D10E152BC1E}" dt="2023-11-10T10:25:06.066" v="8284" actId="478"/>
          <ac:spMkLst>
            <pc:docMk/>
            <pc:sldMk cId="3145340593" sldId="306"/>
            <ac:spMk id="3" creationId="{373827F3-F386-AA4E-80ED-D86DEF8C158D}"/>
          </ac:spMkLst>
        </pc:spChg>
        <pc:spChg chg="mod">
          <ac:chgData name="Orestis Bouras" userId="2c10c96d-a2fd-4629-b5df-edac84748e9d" providerId="ADAL" clId="{0EE7C6F1-10FD-4917-BA1B-5D10E152BC1E}" dt="2023-11-10T09:22:51.574" v="4877"/>
          <ac:spMkLst>
            <pc:docMk/>
            <pc:sldMk cId="3145340593" sldId="306"/>
            <ac:spMk id="4" creationId="{AFE7D9E4-306D-49E3-9AC4-15D566FC72AD}"/>
          </ac:spMkLst>
        </pc:spChg>
        <pc:picChg chg="add mod">
          <ac:chgData name="Orestis Bouras" userId="2c10c96d-a2fd-4629-b5df-edac84748e9d" providerId="ADAL" clId="{0EE7C6F1-10FD-4917-BA1B-5D10E152BC1E}" dt="2023-11-10T10:34:51.477" v="8778" actId="1076"/>
          <ac:picMkLst>
            <pc:docMk/>
            <pc:sldMk cId="3145340593" sldId="306"/>
            <ac:picMk id="7" creationId="{324429BD-A2AB-C9AD-0F06-D16D68269CA8}"/>
          </ac:picMkLst>
        </pc:picChg>
        <pc:picChg chg="add mod">
          <ac:chgData name="Orestis Bouras" userId="2c10c96d-a2fd-4629-b5df-edac84748e9d" providerId="ADAL" clId="{0EE7C6F1-10FD-4917-BA1B-5D10E152BC1E}" dt="2023-11-10T10:34:54.741" v="8780" actId="14100"/>
          <ac:picMkLst>
            <pc:docMk/>
            <pc:sldMk cId="3145340593" sldId="306"/>
            <ac:picMk id="9" creationId="{80BE91C5-DE70-325E-D44F-5F4A6556D759}"/>
          </ac:picMkLst>
        </pc:picChg>
      </pc:sldChg>
      <pc:sldChg chg="addSp delSp modSp mod">
        <pc:chgData name="Orestis Bouras" userId="2c10c96d-a2fd-4629-b5df-edac84748e9d" providerId="ADAL" clId="{0EE7C6F1-10FD-4917-BA1B-5D10E152BC1E}" dt="2023-11-10T10:36:14.025" v="8919" actId="20577"/>
        <pc:sldMkLst>
          <pc:docMk/>
          <pc:sldMk cId="1106727586" sldId="307"/>
        </pc:sldMkLst>
        <pc:spChg chg="add mod">
          <ac:chgData name="Orestis Bouras" userId="2c10c96d-a2fd-4629-b5df-edac84748e9d" providerId="ADAL" clId="{0EE7C6F1-10FD-4917-BA1B-5D10E152BC1E}" dt="2023-11-10T10:36:14.025" v="8919" actId="20577"/>
          <ac:spMkLst>
            <pc:docMk/>
            <pc:sldMk cId="1106727586" sldId="307"/>
            <ac:spMk id="2" creationId="{72A6FFAA-1457-BDA2-DE20-F37101AE969C}"/>
          </ac:spMkLst>
        </pc:spChg>
        <pc:spChg chg="del">
          <ac:chgData name="Orestis Bouras" userId="2c10c96d-a2fd-4629-b5df-edac84748e9d" providerId="ADAL" clId="{0EE7C6F1-10FD-4917-BA1B-5D10E152BC1E}" dt="2023-11-10T10:25:03.368" v="8282" actId="478"/>
          <ac:spMkLst>
            <pc:docMk/>
            <pc:sldMk cId="1106727586" sldId="307"/>
            <ac:spMk id="3" creationId="{373827F3-F386-AA4E-80ED-D86DEF8C158D}"/>
          </ac:spMkLst>
        </pc:spChg>
        <pc:spChg chg="mod">
          <ac:chgData name="Orestis Bouras" userId="2c10c96d-a2fd-4629-b5df-edac84748e9d" providerId="ADAL" clId="{0EE7C6F1-10FD-4917-BA1B-5D10E152BC1E}" dt="2023-11-10T09:22:49.052" v="4876"/>
          <ac:spMkLst>
            <pc:docMk/>
            <pc:sldMk cId="1106727586" sldId="307"/>
            <ac:spMk id="4" creationId="{021C109C-C017-4D19-928F-AED25AC30125}"/>
          </ac:spMkLst>
        </pc:spChg>
        <pc:picChg chg="add mod">
          <ac:chgData name="Orestis Bouras" userId="2c10c96d-a2fd-4629-b5df-edac84748e9d" providerId="ADAL" clId="{0EE7C6F1-10FD-4917-BA1B-5D10E152BC1E}" dt="2023-11-10T10:34:24.574" v="8771" actId="1076"/>
          <ac:picMkLst>
            <pc:docMk/>
            <pc:sldMk cId="1106727586" sldId="307"/>
            <ac:picMk id="7" creationId="{555A2D73-95E5-A1AB-6F51-C7D33422C3BC}"/>
          </ac:picMkLst>
        </pc:picChg>
        <pc:picChg chg="add mod">
          <ac:chgData name="Orestis Bouras" userId="2c10c96d-a2fd-4629-b5df-edac84748e9d" providerId="ADAL" clId="{0EE7C6F1-10FD-4917-BA1B-5D10E152BC1E}" dt="2023-11-10T10:33:10.318" v="8650" actId="208"/>
          <ac:picMkLst>
            <pc:docMk/>
            <pc:sldMk cId="1106727586" sldId="307"/>
            <ac:picMk id="9" creationId="{E13E6FA4-4BD4-7F99-FA13-DC3258D10658}"/>
          </ac:picMkLst>
        </pc:picChg>
      </pc:sldChg>
      <pc:sldChg chg="addSp delSp modSp mod">
        <pc:chgData name="Orestis Bouras" userId="2c10c96d-a2fd-4629-b5df-edac84748e9d" providerId="ADAL" clId="{0EE7C6F1-10FD-4917-BA1B-5D10E152BC1E}" dt="2023-11-10T10:38:10.606" v="9052" actId="20577"/>
        <pc:sldMkLst>
          <pc:docMk/>
          <pc:sldMk cId="706594483" sldId="308"/>
        </pc:sldMkLst>
        <pc:spChg chg="add mod">
          <ac:chgData name="Orestis Bouras" userId="2c10c96d-a2fd-4629-b5df-edac84748e9d" providerId="ADAL" clId="{0EE7C6F1-10FD-4917-BA1B-5D10E152BC1E}" dt="2023-11-10T10:38:10.606" v="9052" actId="20577"/>
          <ac:spMkLst>
            <pc:docMk/>
            <pc:sldMk cId="706594483" sldId="308"/>
            <ac:spMk id="2" creationId="{FC52621F-4572-B967-0D68-5F4CED24F4BC}"/>
          </ac:spMkLst>
        </pc:spChg>
        <pc:spChg chg="del">
          <ac:chgData name="Orestis Bouras" userId="2c10c96d-a2fd-4629-b5df-edac84748e9d" providerId="ADAL" clId="{0EE7C6F1-10FD-4917-BA1B-5D10E152BC1E}" dt="2023-11-10T10:25:09.327" v="8286" actId="478"/>
          <ac:spMkLst>
            <pc:docMk/>
            <pc:sldMk cId="706594483" sldId="308"/>
            <ac:spMk id="3" creationId="{373827F3-F386-AA4E-80ED-D86DEF8C158D}"/>
          </ac:spMkLst>
        </pc:spChg>
        <pc:spChg chg="mod">
          <ac:chgData name="Orestis Bouras" userId="2c10c96d-a2fd-4629-b5df-edac84748e9d" providerId="ADAL" clId="{0EE7C6F1-10FD-4917-BA1B-5D10E152BC1E}" dt="2023-11-10T09:22:53.997" v="4878"/>
          <ac:spMkLst>
            <pc:docMk/>
            <pc:sldMk cId="706594483" sldId="308"/>
            <ac:spMk id="4" creationId="{6D35FD2D-1BD2-45D7-B015-1A96C241520B}"/>
          </ac:spMkLst>
        </pc:spChg>
        <pc:picChg chg="add mod">
          <ac:chgData name="Orestis Bouras" userId="2c10c96d-a2fd-4629-b5df-edac84748e9d" providerId="ADAL" clId="{0EE7C6F1-10FD-4917-BA1B-5D10E152BC1E}" dt="2023-11-10T10:36:49.949" v="8931" actId="1076"/>
          <ac:picMkLst>
            <pc:docMk/>
            <pc:sldMk cId="706594483" sldId="308"/>
            <ac:picMk id="7" creationId="{7B1DC1E1-B832-040B-DD6B-E57955FD5623}"/>
          </ac:picMkLst>
        </pc:picChg>
        <pc:picChg chg="add mod">
          <ac:chgData name="Orestis Bouras" userId="2c10c96d-a2fd-4629-b5df-edac84748e9d" providerId="ADAL" clId="{0EE7C6F1-10FD-4917-BA1B-5D10E152BC1E}" dt="2023-11-10T10:37:33.453" v="8970" actId="1076"/>
          <ac:picMkLst>
            <pc:docMk/>
            <pc:sldMk cId="706594483" sldId="308"/>
            <ac:picMk id="9" creationId="{2A0FE380-7573-2790-9E96-7434B4F72902}"/>
          </ac:picMkLst>
        </pc:picChg>
      </pc:sldChg>
      <pc:sldChg chg="addSp delSp modSp mod ord">
        <pc:chgData name="Orestis Bouras" userId="2c10c96d-a2fd-4629-b5df-edac84748e9d" providerId="ADAL" clId="{0EE7C6F1-10FD-4917-BA1B-5D10E152BC1E}" dt="2023-11-10T09:52:05.064" v="6169" actId="14100"/>
        <pc:sldMkLst>
          <pc:docMk/>
          <pc:sldMk cId="1794738657" sldId="309"/>
        </pc:sldMkLst>
        <pc:spChg chg="mod">
          <ac:chgData name="Orestis Bouras" userId="2c10c96d-a2fd-4629-b5df-edac84748e9d" providerId="ADAL" clId="{0EE7C6F1-10FD-4917-BA1B-5D10E152BC1E}" dt="2023-11-10T09:21:34.185" v="4812"/>
          <ac:spMkLst>
            <pc:docMk/>
            <pc:sldMk cId="1794738657" sldId="309"/>
            <ac:spMk id="3" creationId="{557C8CBA-1A0E-4CDF-A451-7AAA44D39839}"/>
          </ac:spMkLst>
        </pc:spChg>
        <pc:spChg chg="del">
          <ac:chgData name="Orestis Bouras" userId="2c10c96d-a2fd-4629-b5df-edac84748e9d" providerId="ADAL" clId="{0EE7C6F1-10FD-4917-BA1B-5D10E152BC1E}" dt="2023-11-10T09:49:50.202" v="5966" actId="478"/>
          <ac:spMkLst>
            <pc:docMk/>
            <pc:sldMk cId="1794738657" sldId="309"/>
            <ac:spMk id="5" creationId="{1B07C49E-AFFC-EC46-8930-E4D428F5F943}"/>
          </ac:spMkLst>
        </pc:spChg>
        <pc:spChg chg="add del mod">
          <ac:chgData name="Orestis Bouras" userId="2c10c96d-a2fd-4629-b5df-edac84748e9d" providerId="ADAL" clId="{0EE7C6F1-10FD-4917-BA1B-5D10E152BC1E}" dt="2023-11-10T09:49:48.081" v="5965" actId="478"/>
          <ac:spMkLst>
            <pc:docMk/>
            <pc:sldMk cId="1794738657" sldId="309"/>
            <ac:spMk id="7" creationId="{955D82BD-5DBE-84D5-C9B5-92EE372ADE05}"/>
          </ac:spMkLst>
        </pc:spChg>
        <pc:spChg chg="add mod">
          <ac:chgData name="Orestis Bouras" userId="2c10c96d-a2fd-4629-b5df-edac84748e9d" providerId="ADAL" clId="{0EE7C6F1-10FD-4917-BA1B-5D10E152BC1E}" dt="2023-11-10T09:52:05.064" v="6169" actId="14100"/>
          <ac:spMkLst>
            <pc:docMk/>
            <pc:sldMk cId="1794738657" sldId="309"/>
            <ac:spMk id="8" creationId="{54F15340-C39C-A706-2B70-02118E763F5B}"/>
          </ac:spMkLst>
        </pc:spChg>
        <pc:picChg chg="add mod">
          <ac:chgData name="Orestis Bouras" userId="2c10c96d-a2fd-4629-b5df-edac84748e9d" providerId="ADAL" clId="{0EE7C6F1-10FD-4917-BA1B-5D10E152BC1E}" dt="2023-11-10T09:51:52.704" v="6167" actId="1076"/>
          <ac:picMkLst>
            <pc:docMk/>
            <pc:sldMk cId="1794738657" sldId="309"/>
            <ac:picMk id="6" creationId="{FDC8EB0B-1F77-AE5C-FC1F-0756E049ABDB}"/>
          </ac:picMkLst>
        </pc:picChg>
        <pc:picChg chg="add mod">
          <ac:chgData name="Orestis Bouras" userId="2c10c96d-a2fd-4629-b5df-edac84748e9d" providerId="ADAL" clId="{0EE7C6F1-10FD-4917-BA1B-5D10E152BC1E}" dt="2023-11-10T09:50:59.114" v="6020" actId="1076"/>
          <ac:picMkLst>
            <pc:docMk/>
            <pc:sldMk cId="1794738657" sldId="309"/>
            <ac:picMk id="10" creationId="{C6F613FB-1C50-7686-7FC3-72F84733621B}"/>
          </ac:picMkLst>
        </pc:picChg>
      </pc:sldChg>
      <pc:sldChg chg="addSp delSp modSp mod ord">
        <pc:chgData name="Orestis Bouras" userId="2c10c96d-a2fd-4629-b5df-edac84748e9d" providerId="ADAL" clId="{0EE7C6F1-10FD-4917-BA1B-5D10E152BC1E}" dt="2023-11-10T09:54:18.558" v="6367" actId="1076"/>
        <pc:sldMkLst>
          <pc:docMk/>
          <pc:sldMk cId="4010014743" sldId="310"/>
        </pc:sldMkLst>
        <pc:spChg chg="mod">
          <ac:chgData name="Orestis Bouras" userId="2c10c96d-a2fd-4629-b5df-edac84748e9d" providerId="ADAL" clId="{0EE7C6F1-10FD-4917-BA1B-5D10E152BC1E}" dt="2023-11-10T09:21:36.624" v="4813"/>
          <ac:spMkLst>
            <pc:docMk/>
            <pc:sldMk cId="4010014743" sldId="310"/>
            <ac:spMk id="3" creationId="{FD161C47-0660-416F-B4C2-25E4D35D69FD}"/>
          </ac:spMkLst>
        </pc:spChg>
        <pc:spChg chg="del">
          <ac:chgData name="Orestis Bouras" userId="2c10c96d-a2fd-4629-b5df-edac84748e9d" providerId="ADAL" clId="{0EE7C6F1-10FD-4917-BA1B-5D10E152BC1E}" dt="2023-11-10T09:51:57.681" v="6168" actId="478"/>
          <ac:spMkLst>
            <pc:docMk/>
            <pc:sldMk cId="4010014743" sldId="310"/>
            <ac:spMk id="5" creationId="{1B07C49E-AFFC-EC46-8930-E4D428F5F943}"/>
          </ac:spMkLst>
        </pc:spChg>
        <pc:spChg chg="add mod ord">
          <ac:chgData name="Orestis Bouras" userId="2c10c96d-a2fd-4629-b5df-edac84748e9d" providerId="ADAL" clId="{0EE7C6F1-10FD-4917-BA1B-5D10E152BC1E}" dt="2023-11-10T09:53:40.817" v="6359" actId="20577"/>
          <ac:spMkLst>
            <pc:docMk/>
            <pc:sldMk cId="4010014743" sldId="310"/>
            <ac:spMk id="7" creationId="{F5E9D184-82E6-F82A-B507-1C6C6CF3453B}"/>
          </ac:spMkLst>
        </pc:spChg>
        <pc:picChg chg="add mod">
          <ac:chgData name="Orestis Bouras" userId="2c10c96d-a2fd-4629-b5df-edac84748e9d" providerId="ADAL" clId="{0EE7C6F1-10FD-4917-BA1B-5D10E152BC1E}" dt="2023-11-10T09:52:17.310" v="6174" actId="1076"/>
          <ac:picMkLst>
            <pc:docMk/>
            <pc:sldMk cId="4010014743" sldId="310"/>
            <ac:picMk id="6" creationId="{2C4D852F-157E-7674-0DE0-78DEC66FB1AE}"/>
          </ac:picMkLst>
        </pc:picChg>
        <pc:picChg chg="add del mod">
          <ac:chgData name="Orestis Bouras" userId="2c10c96d-a2fd-4629-b5df-edac84748e9d" providerId="ADAL" clId="{0EE7C6F1-10FD-4917-BA1B-5D10E152BC1E}" dt="2023-11-10T09:54:10.886" v="6362" actId="478"/>
          <ac:picMkLst>
            <pc:docMk/>
            <pc:sldMk cId="4010014743" sldId="310"/>
            <ac:picMk id="9" creationId="{13DE2552-66D6-D182-6838-47FC2FDC31A0}"/>
          </ac:picMkLst>
        </pc:picChg>
        <pc:picChg chg="add mod">
          <ac:chgData name="Orestis Bouras" userId="2c10c96d-a2fd-4629-b5df-edac84748e9d" providerId="ADAL" clId="{0EE7C6F1-10FD-4917-BA1B-5D10E152BC1E}" dt="2023-11-10T09:54:18.558" v="6367" actId="1076"/>
          <ac:picMkLst>
            <pc:docMk/>
            <pc:sldMk cId="4010014743" sldId="310"/>
            <ac:picMk id="11" creationId="{4EA275DD-AD22-8003-5747-CDCE52C61BE3}"/>
          </ac:picMkLst>
        </pc:picChg>
      </pc:sldChg>
      <pc:sldChg chg="addSp delSp modSp mod ord">
        <pc:chgData name="Orestis Bouras" userId="2c10c96d-a2fd-4629-b5df-edac84748e9d" providerId="ADAL" clId="{0EE7C6F1-10FD-4917-BA1B-5D10E152BC1E}" dt="2023-11-10T09:55:39.725" v="6491" actId="1076"/>
        <pc:sldMkLst>
          <pc:docMk/>
          <pc:sldMk cId="2735560525" sldId="311"/>
        </pc:sldMkLst>
        <pc:spChg chg="mod">
          <ac:chgData name="Orestis Bouras" userId="2c10c96d-a2fd-4629-b5df-edac84748e9d" providerId="ADAL" clId="{0EE7C6F1-10FD-4917-BA1B-5D10E152BC1E}" dt="2023-11-10T09:21:38.944" v="4814"/>
          <ac:spMkLst>
            <pc:docMk/>
            <pc:sldMk cId="2735560525" sldId="311"/>
            <ac:spMk id="3" creationId="{AFD52E17-48CB-4D60-BD56-71D197A29B38}"/>
          </ac:spMkLst>
        </pc:spChg>
        <pc:spChg chg="del">
          <ac:chgData name="Orestis Bouras" userId="2c10c96d-a2fd-4629-b5df-edac84748e9d" providerId="ADAL" clId="{0EE7C6F1-10FD-4917-BA1B-5D10E152BC1E}" dt="2023-11-10T09:54:26.124" v="6368" actId="478"/>
          <ac:spMkLst>
            <pc:docMk/>
            <pc:sldMk cId="2735560525" sldId="311"/>
            <ac:spMk id="5" creationId="{1B07C49E-AFFC-EC46-8930-E4D428F5F943}"/>
          </ac:spMkLst>
        </pc:spChg>
        <pc:spChg chg="add mod ord">
          <ac:chgData name="Orestis Bouras" userId="2c10c96d-a2fd-4629-b5df-edac84748e9d" providerId="ADAL" clId="{0EE7C6F1-10FD-4917-BA1B-5D10E152BC1E}" dt="2023-11-10T09:55:37.921" v="6490" actId="20577"/>
          <ac:spMkLst>
            <pc:docMk/>
            <pc:sldMk cId="2735560525" sldId="311"/>
            <ac:spMk id="7" creationId="{F40E0BFB-C7A2-9D5A-99CF-62D7F453D851}"/>
          </ac:spMkLst>
        </pc:spChg>
        <pc:picChg chg="add mod">
          <ac:chgData name="Orestis Bouras" userId="2c10c96d-a2fd-4629-b5df-edac84748e9d" providerId="ADAL" clId="{0EE7C6F1-10FD-4917-BA1B-5D10E152BC1E}" dt="2023-11-10T09:55:39.725" v="6491" actId="1076"/>
          <ac:picMkLst>
            <pc:docMk/>
            <pc:sldMk cId="2735560525" sldId="311"/>
            <ac:picMk id="6" creationId="{ADEE3471-4791-9F06-1F12-2326984CC520}"/>
          </ac:picMkLst>
        </pc:picChg>
        <pc:picChg chg="add mod">
          <ac:chgData name="Orestis Bouras" userId="2c10c96d-a2fd-4629-b5df-edac84748e9d" providerId="ADAL" clId="{0EE7C6F1-10FD-4917-BA1B-5D10E152BC1E}" dt="2023-11-10T09:55:15.716" v="6448" actId="1076"/>
          <ac:picMkLst>
            <pc:docMk/>
            <pc:sldMk cId="2735560525" sldId="311"/>
            <ac:picMk id="9" creationId="{43620AF0-E777-6716-B24B-EA92E2B2F84E}"/>
          </ac:picMkLst>
        </pc:picChg>
      </pc:sldChg>
      <pc:sldChg chg="addSp delSp modSp mod ord">
        <pc:chgData name="Orestis Bouras" userId="2c10c96d-a2fd-4629-b5df-edac84748e9d" providerId="ADAL" clId="{0EE7C6F1-10FD-4917-BA1B-5D10E152BC1E}" dt="2023-11-10T09:57:49.338" v="6692" actId="20577"/>
        <pc:sldMkLst>
          <pc:docMk/>
          <pc:sldMk cId="1434679925" sldId="312"/>
        </pc:sldMkLst>
        <pc:spChg chg="mod">
          <ac:chgData name="Orestis Bouras" userId="2c10c96d-a2fd-4629-b5df-edac84748e9d" providerId="ADAL" clId="{0EE7C6F1-10FD-4917-BA1B-5D10E152BC1E}" dt="2023-11-10T09:21:41.043" v="4815"/>
          <ac:spMkLst>
            <pc:docMk/>
            <pc:sldMk cId="1434679925" sldId="312"/>
            <ac:spMk id="3" creationId="{7F12CD3C-55B3-4129-817A-84D0B28F713E}"/>
          </ac:spMkLst>
        </pc:spChg>
        <pc:spChg chg="del">
          <ac:chgData name="Orestis Bouras" userId="2c10c96d-a2fd-4629-b5df-edac84748e9d" providerId="ADAL" clId="{0EE7C6F1-10FD-4917-BA1B-5D10E152BC1E}" dt="2023-11-10T09:55:58.146" v="6493" actId="478"/>
          <ac:spMkLst>
            <pc:docMk/>
            <pc:sldMk cId="1434679925" sldId="312"/>
            <ac:spMk id="5" creationId="{1B07C49E-AFFC-EC46-8930-E4D428F5F943}"/>
          </ac:spMkLst>
        </pc:spChg>
        <pc:spChg chg="add mod">
          <ac:chgData name="Orestis Bouras" userId="2c10c96d-a2fd-4629-b5df-edac84748e9d" providerId="ADAL" clId="{0EE7C6F1-10FD-4917-BA1B-5D10E152BC1E}" dt="2023-11-10T09:57:49.338" v="6692" actId="20577"/>
          <ac:spMkLst>
            <pc:docMk/>
            <pc:sldMk cId="1434679925" sldId="312"/>
            <ac:spMk id="7" creationId="{66A2A04A-F016-5E27-63A0-364E1D5D9C0A}"/>
          </ac:spMkLst>
        </pc:spChg>
        <pc:picChg chg="add mod">
          <ac:chgData name="Orestis Bouras" userId="2c10c96d-a2fd-4629-b5df-edac84748e9d" providerId="ADAL" clId="{0EE7C6F1-10FD-4917-BA1B-5D10E152BC1E}" dt="2023-11-10T09:56:04.363" v="6497" actId="1076"/>
          <ac:picMkLst>
            <pc:docMk/>
            <pc:sldMk cId="1434679925" sldId="312"/>
            <ac:picMk id="6" creationId="{9B7AA812-12D1-B6BB-1D96-B4B44A649569}"/>
          </ac:picMkLst>
        </pc:picChg>
        <pc:picChg chg="add mod">
          <ac:chgData name="Orestis Bouras" userId="2c10c96d-a2fd-4629-b5df-edac84748e9d" providerId="ADAL" clId="{0EE7C6F1-10FD-4917-BA1B-5D10E152BC1E}" dt="2023-11-10T09:57:11.218" v="6623" actId="1076"/>
          <ac:picMkLst>
            <pc:docMk/>
            <pc:sldMk cId="1434679925" sldId="312"/>
            <ac:picMk id="9" creationId="{13E334E9-1A16-D63A-09B7-016E7ED6A0B6}"/>
          </ac:picMkLst>
        </pc:picChg>
      </pc:sldChg>
      <pc:sldChg chg="addSp delSp modSp mod ord">
        <pc:chgData name="Orestis Bouras" userId="2c10c96d-a2fd-4629-b5df-edac84748e9d" providerId="ADAL" clId="{0EE7C6F1-10FD-4917-BA1B-5D10E152BC1E}" dt="2023-11-10T10:03:13.017" v="7113" actId="1076"/>
        <pc:sldMkLst>
          <pc:docMk/>
          <pc:sldMk cId="1756972646" sldId="313"/>
        </pc:sldMkLst>
        <pc:spChg chg="mod">
          <ac:chgData name="Orestis Bouras" userId="2c10c96d-a2fd-4629-b5df-edac84748e9d" providerId="ADAL" clId="{0EE7C6F1-10FD-4917-BA1B-5D10E152BC1E}" dt="2023-11-10T09:21:45.748" v="4819" actId="27636"/>
          <ac:spMkLst>
            <pc:docMk/>
            <pc:sldMk cId="1756972646" sldId="313"/>
            <ac:spMk id="3" creationId="{79B32320-42D4-49FA-8047-C080B444B3AE}"/>
          </ac:spMkLst>
        </pc:spChg>
        <pc:spChg chg="del">
          <ac:chgData name="Orestis Bouras" userId="2c10c96d-a2fd-4629-b5df-edac84748e9d" providerId="ADAL" clId="{0EE7C6F1-10FD-4917-BA1B-5D10E152BC1E}" dt="2023-11-10T10:01:19.481" v="6921" actId="478"/>
          <ac:spMkLst>
            <pc:docMk/>
            <pc:sldMk cId="1756972646" sldId="313"/>
            <ac:spMk id="5" creationId="{1B07C49E-AFFC-EC46-8930-E4D428F5F943}"/>
          </ac:spMkLst>
        </pc:spChg>
        <pc:spChg chg="add mod ord">
          <ac:chgData name="Orestis Bouras" userId="2c10c96d-a2fd-4629-b5df-edac84748e9d" providerId="ADAL" clId="{0EE7C6F1-10FD-4917-BA1B-5D10E152BC1E}" dt="2023-11-10T10:02:53.659" v="7109" actId="20577"/>
          <ac:spMkLst>
            <pc:docMk/>
            <pc:sldMk cId="1756972646" sldId="313"/>
            <ac:spMk id="7" creationId="{1BD20955-05D6-9FB8-53F3-E1C8FB352842}"/>
          </ac:spMkLst>
        </pc:spChg>
        <pc:picChg chg="add mod">
          <ac:chgData name="Orestis Bouras" userId="2c10c96d-a2fd-4629-b5df-edac84748e9d" providerId="ADAL" clId="{0EE7C6F1-10FD-4917-BA1B-5D10E152BC1E}" dt="2023-11-10T10:01:35.504" v="6927" actId="1076"/>
          <ac:picMkLst>
            <pc:docMk/>
            <pc:sldMk cId="1756972646" sldId="313"/>
            <ac:picMk id="6" creationId="{5F2380FD-F421-EBCB-CA5B-DAC659481CFC}"/>
          </ac:picMkLst>
        </pc:picChg>
        <pc:picChg chg="add mod">
          <ac:chgData name="Orestis Bouras" userId="2c10c96d-a2fd-4629-b5df-edac84748e9d" providerId="ADAL" clId="{0EE7C6F1-10FD-4917-BA1B-5D10E152BC1E}" dt="2023-11-10T10:03:13.017" v="7113" actId="1076"/>
          <ac:picMkLst>
            <pc:docMk/>
            <pc:sldMk cId="1756972646" sldId="313"/>
            <ac:picMk id="9" creationId="{C3E9544B-D5E3-68C1-2923-38E62B7DE399}"/>
          </ac:picMkLst>
        </pc:picChg>
      </pc:sldChg>
      <pc:sldChg chg="addSp delSp modSp mod ord">
        <pc:chgData name="Orestis Bouras" userId="2c10c96d-a2fd-4629-b5df-edac84748e9d" providerId="ADAL" clId="{0EE7C6F1-10FD-4917-BA1B-5D10E152BC1E}" dt="2023-11-10T10:01:11.212" v="6920" actId="1076"/>
        <pc:sldMkLst>
          <pc:docMk/>
          <pc:sldMk cId="639399535" sldId="314"/>
        </pc:sldMkLst>
        <pc:spChg chg="del">
          <ac:chgData name="Orestis Bouras" userId="2c10c96d-a2fd-4629-b5df-edac84748e9d" providerId="ADAL" clId="{0EE7C6F1-10FD-4917-BA1B-5D10E152BC1E}" dt="2023-11-10T09:58:31.227" v="6697" actId="478"/>
          <ac:spMkLst>
            <pc:docMk/>
            <pc:sldMk cId="639399535" sldId="314"/>
            <ac:spMk id="5" creationId="{1B07C49E-AFFC-EC46-8930-E4D428F5F943}"/>
          </ac:spMkLst>
        </pc:spChg>
        <pc:spChg chg="add mod">
          <ac:chgData name="Orestis Bouras" userId="2c10c96d-a2fd-4629-b5df-edac84748e9d" providerId="ADAL" clId="{0EE7C6F1-10FD-4917-BA1B-5D10E152BC1E}" dt="2023-11-10T10:00:56.320" v="6916" actId="20577"/>
          <ac:spMkLst>
            <pc:docMk/>
            <pc:sldMk cId="639399535" sldId="314"/>
            <ac:spMk id="6" creationId="{617E28EA-6A25-38E1-82C2-50537F819D6D}"/>
          </ac:spMkLst>
        </pc:spChg>
        <pc:spChg chg="mod">
          <ac:chgData name="Orestis Bouras" userId="2c10c96d-a2fd-4629-b5df-edac84748e9d" providerId="ADAL" clId="{0EE7C6F1-10FD-4917-BA1B-5D10E152BC1E}" dt="2023-11-10T09:21:43.380" v="4817" actId="27636"/>
          <ac:spMkLst>
            <pc:docMk/>
            <pc:sldMk cId="639399535" sldId="314"/>
            <ac:spMk id="8" creationId="{952C2E9C-C6BE-40BD-A406-CFB441363CBA}"/>
          </ac:spMkLst>
        </pc:spChg>
        <pc:picChg chg="add mod">
          <ac:chgData name="Orestis Bouras" userId="2c10c96d-a2fd-4629-b5df-edac84748e9d" providerId="ADAL" clId="{0EE7C6F1-10FD-4917-BA1B-5D10E152BC1E}" dt="2023-11-10T09:59:58.423" v="6792" actId="1076"/>
          <ac:picMkLst>
            <pc:docMk/>
            <pc:sldMk cId="639399535" sldId="314"/>
            <ac:picMk id="3" creationId="{6D73AE3D-BF5D-EFE0-A6E3-5C2C7C8D9F40}"/>
          </ac:picMkLst>
        </pc:picChg>
        <pc:picChg chg="add mod">
          <ac:chgData name="Orestis Bouras" userId="2c10c96d-a2fd-4629-b5df-edac84748e9d" providerId="ADAL" clId="{0EE7C6F1-10FD-4917-BA1B-5D10E152BC1E}" dt="2023-11-10T10:01:11.212" v="6920" actId="1076"/>
          <ac:picMkLst>
            <pc:docMk/>
            <pc:sldMk cId="639399535" sldId="314"/>
            <ac:picMk id="9" creationId="{240F0A8F-5678-4813-CADF-20F8EDEE4DC0}"/>
          </ac:picMkLst>
        </pc:picChg>
      </pc:sldChg>
      <pc:sldChg chg="addSp delSp modSp mod ord">
        <pc:chgData name="Orestis Bouras" userId="2c10c96d-a2fd-4629-b5df-edac84748e9d" providerId="ADAL" clId="{0EE7C6F1-10FD-4917-BA1B-5D10E152BC1E}" dt="2023-11-10T10:04:40.542" v="7253" actId="20577"/>
        <pc:sldMkLst>
          <pc:docMk/>
          <pc:sldMk cId="3566646398" sldId="315"/>
        </pc:sldMkLst>
        <pc:spChg chg="mod">
          <ac:chgData name="Orestis Bouras" userId="2c10c96d-a2fd-4629-b5df-edac84748e9d" providerId="ADAL" clId="{0EE7C6F1-10FD-4917-BA1B-5D10E152BC1E}" dt="2023-11-10T09:21:49.183" v="4820"/>
          <ac:spMkLst>
            <pc:docMk/>
            <pc:sldMk cId="3566646398" sldId="315"/>
            <ac:spMk id="3" creationId="{2A7EB98F-A25F-4357-9775-478FC17F7F83}"/>
          </ac:spMkLst>
        </pc:spChg>
        <pc:spChg chg="del">
          <ac:chgData name="Orestis Bouras" userId="2c10c96d-a2fd-4629-b5df-edac84748e9d" providerId="ADAL" clId="{0EE7C6F1-10FD-4917-BA1B-5D10E152BC1E}" dt="2023-11-10T10:03:25.190" v="7117" actId="478"/>
          <ac:spMkLst>
            <pc:docMk/>
            <pc:sldMk cId="3566646398" sldId="315"/>
            <ac:spMk id="5" creationId="{1B07C49E-AFFC-EC46-8930-E4D428F5F943}"/>
          </ac:spMkLst>
        </pc:spChg>
        <pc:spChg chg="add mod">
          <ac:chgData name="Orestis Bouras" userId="2c10c96d-a2fd-4629-b5df-edac84748e9d" providerId="ADAL" clId="{0EE7C6F1-10FD-4917-BA1B-5D10E152BC1E}" dt="2023-11-10T10:04:40.542" v="7253" actId="20577"/>
          <ac:spMkLst>
            <pc:docMk/>
            <pc:sldMk cId="3566646398" sldId="315"/>
            <ac:spMk id="7" creationId="{DE699913-D3C5-6148-4EC0-778E1BD77CBB}"/>
          </ac:spMkLst>
        </pc:spChg>
        <pc:picChg chg="add mod">
          <ac:chgData name="Orestis Bouras" userId="2c10c96d-a2fd-4629-b5df-edac84748e9d" providerId="ADAL" clId="{0EE7C6F1-10FD-4917-BA1B-5D10E152BC1E}" dt="2023-11-10T10:04:14.917" v="7196" actId="1076"/>
          <ac:picMkLst>
            <pc:docMk/>
            <pc:sldMk cId="3566646398" sldId="315"/>
            <ac:picMk id="6" creationId="{61492EAF-2CFE-00CF-0A83-44F83E0D6C8B}"/>
          </ac:picMkLst>
        </pc:picChg>
        <pc:picChg chg="add mod">
          <ac:chgData name="Orestis Bouras" userId="2c10c96d-a2fd-4629-b5df-edac84748e9d" providerId="ADAL" clId="{0EE7C6F1-10FD-4917-BA1B-5D10E152BC1E}" dt="2023-11-10T10:04:11.645" v="7195" actId="1076"/>
          <ac:picMkLst>
            <pc:docMk/>
            <pc:sldMk cId="3566646398" sldId="315"/>
            <ac:picMk id="9" creationId="{458613DC-7A33-0F3E-7569-D00A14C7AFAE}"/>
          </ac:picMkLst>
        </pc:picChg>
      </pc:sldChg>
      <pc:sldChg chg="addSp delSp modSp mod ord">
        <pc:chgData name="Orestis Bouras" userId="2c10c96d-a2fd-4629-b5df-edac84748e9d" providerId="ADAL" clId="{0EE7C6F1-10FD-4917-BA1B-5D10E152BC1E}" dt="2023-11-10T10:07:16.956" v="7499" actId="20577"/>
        <pc:sldMkLst>
          <pc:docMk/>
          <pc:sldMk cId="1398439132" sldId="316"/>
        </pc:sldMkLst>
        <pc:spChg chg="mod">
          <ac:chgData name="Orestis Bouras" userId="2c10c96d-a2fd-4629-b5df-edac84748e9d" providerId="ADAL" clId="{0EE7C6F1-10FD-4917-BA1B-5D10E152BC1E}" dt="2023-11-10T09:21:51.548" v="4821"/>
          <ac:spMkLst>
            <pc:docMk/>
            <pc:sldMk cId="1398439132" sldId="316"/>
            <ac:spMk id="3" creationId="{964DA114-677C-40D8-8FFA-43531834CFBF}"/>
          </ac:spMkLst>
        </pc:spChg>
        <pc:spChg chg="del">
          <ac:chgData name="Orestis Bouras" userId="2c10c96d-a2fd-4629-b5df-edac84748e9d" providerId="ADAL" clId="{0EE7C6F1-10FD-4917-BA1B-5D10E152BC1E}" dt="2023-11-10T10:04:52.632" v="7255" actId="478"/>
          <ac:spMkLst>
            <pc:docMk/>
            <pc:sldMk cId="1398439132" sldId="316"/>
            <ac:spMk id="5" creationId="{1B07C49E-AFFC-EC46-8930-E4D428F5F943}"/>
          </ac:spMkLst>
        </pc:spChg>
        <pc:spChg chg="add mod">
          <ac:chgData name="Orestis Bouras" userId="2c10c96d-a2fd-4629-b5df-edac84748e9d" providerId="ADAL" clId="{0EE7C6F1-10FD-4917-BA1B-5D10E152BC1E}" dt="2023-11-10T10:07:16.956" v="7499" actId="20577"/>
          <ac:spMkLst>
            <pc:docMk/>
            <pc:sldMk cId="1398439132" sldId="316"/>
            <ac:spMk id="7" creationId="{DE541BB6-A930-F9A5-A6A7-E6724C4A55DD}"/>
          </ac:spMkLst>
        </pc:spChg>
        <pc:picChg chg="add mod">
          <ac:chgData name="Orestis Bouras" userId="2c10c96d-a2fd-4629-b5df-edac84748e9d" providerId="ADAL" clId="{0EE7C6F1-10FD-4917-BA1B-5D10E152BC1E}" dt="2023-11-10T10:06:29.672" v="7372" actId="1076"/>
          <ac:picMkLst>
            <pc:docMk/>
            <pc:sldMk cId="1398439132" sldId="316"/>
            <ac:picMk id="6" creationId="{D6195636-F4A2-D10F-4A75-B8B49F96F335}"/>
          </ac:picMkLst>
        </pc:picChg>
        <pc:picChg chg="add mod">
          <ac:chgData name="Orestis Bouras" userId="2c10c96d-a2fd-4629-b5df-edac84748e9d" providerId="ADAL" clId="{0EE7C6F1-10FD-4917-BA1B-5D10E152BC1E}" dt="2023-11-10T10:06:24.226" v="7369" actId="1076"/>
          <ac:picMkLst>
            <pc:docMk/>
            <pc:sldMk cId="1398439132" sldId="316"/>
            <ac:picMk id="9" creationId="{7B9C74F0-00F1-4AF0-CDC6-DD6E8E441511}"/>
          </ac:picMkLst>
        </pc:picChg>
      </pc:sldChg>
      <pc:sldChg chg="addSp delSp modSp mod ord">
        <pc:chgData name="Orestis Bouras" userId="2c10c96d-a2fd-4629-b5df-edac84748e9d" providerId="ADAL" clId="{0EE7C6F1-10FD-4917-BA1B-5D10E152BC1E}" dt="2023-11-10T12:58:38.015" v="15337" actId="255"/>
        <pc:sldMkLst>
          <pc:docMk/>
          <pc:sldMk cId="3975168428" sldId="317"/>
        </pc:sldMkLst>
        <pc:spChg chg="mod">
          <ac:chgData name="Orestis Bouras" userId="2c10c96d-a2fd-4629-b5df-edac84748e9d" providerId="ADAL" clId="{0EE7C6F1-10FD-4917-BA1B-5D10E152BC1E}" dt="2023-11-10T12:58:38.015" v="15337" actId="255"/>
          <ac:spMkLst>
            <pc:docMk/>
            <pc:sldMk cId="3975168428" sldId="317"/>
            <ac:spMk id="3" creationId="{04523243-E4D6-45EC-97C8-D44398FB7417}"/>
          </ac:spMkLst>
        </pc:spChg>
        <pc:spChg chg="del">
          <ac:chgData name="Orestis Bouras" userId="2c10c96d-a2fd-4629-b5df-edac84748e9d" providerId="ADAL" clId="{0EE7C6F1-10FD-4917-BA1B-5D10E152BC1E}" dt="2023-11-10T10:07:23.021" v="7500" actId="478"/>
          <ac:spMkLst>
            <pc:docMk/>
            <pc:sldMk cId="3975168428" sldId="317"/>
            <ac:spMk id="5" creationId="{1B07C49E-AFFC-EC46-8930-E4D428F5F943}"/>
          </ac:spMkLst>
        </pc:spChg>
        <pc:spChg chg="add mod">
          <ac:chgData name="Orestis Bouras" userId="2c10c96d-a2fd-4629-b5df-edac84748e9d" providerId="ADAL" clId="{0EE7C6F1-10FD-4917-BA1B-5D10E152BC1E}" dt="2023-11-10T10:14:03.621" v="7675" actId="20577"/>
          <ac:spMkLst>
            <pc:docMk/>
            <pc:sldMk cId="3975168428" sldId="317"/>
            <ac:spMk id="7" creationId="{0F02FE4C-FABE-40FA-EEDB-F34221CF6E54}"/>
          </ac:spMkLst>
        </pc:spChg>
        <pc:picChg chg="add mod">
          <ac:chgData name="Orestis Bouras" userId="2c10c96d-a2fd-4629-b5df-edac84748e9d" providerId="ADAL" clId="{0EE7C6F1-10FD-4917-BA1B-5D10E152BC1E}" dt="2023-11-10T10:06:34.981" v="7373" actId="1076"/>
          <ac:picMkLst>
            <pc:docMk/>
            <pc:sldMk cId="3975168428" sldId="317"/>
            <ac:picMk id="6" creationId="{47E2C7B3-193E-6F41-E024-0D5AD781FC0A}"/>
          </ac:picMkLst>
        </pc:picChg>
        <pc:picChg chg="add mod">
          <ac:chgData name="Orestis Bouras" userId="2c10c96d-a2fd-4629-b5df-edac84748e9d" providerId="ADAL" clId="{0EE7C6F1-10FD-4917-BA1B-5D10E152BC1E}" dt="2023-11-10T10:14:08.816" v="7679" actId="1076"/>
          <ac:picMkLst>
            <pc:docMk/>
            <pc:sldMk cId="3975168428" sldId="317"/>
            <ac:picMk id="9" creationId="{B22A5725-029F-F85D-25BB-B67E3FCB1523}"/>
          </ac:picMkLst>
        </pc:picChg>
      </pc:sldChg>
      <pc:sldChg chg="addSp delSp modSp mod">
        <pc:chgData name="Orestis Bouras" userId="2c10c96d-a2fd-4629-b5df-edac84748e9d" providerId="ADAL" clId="{0EE7C6F1-10FD-4917-BA1B-5D10E152BC1E}" dt="2023-11-10T11:04:06.223" v="11079" actId="1076"/>
        <pc:sldMkLst>
          <pc:docMk/>
          <pc:sldMk cId="239597884" sldId="318"/>
        </pc:sldMkLst>
        <pc:spChg chg="add mod">
          <ac:chgData name="Orestis Bouras" userId="2c10c96d-a2fd-4629-b5df-edac84748e9d" providerId="ADAL" clId="{0EE7C6F1-10FD-4917-BA1B-5D10E152BC1E}" dt="2023-11-10T11:02:43.456" v="11076" actId="27636"/>
          <ac:spMkLst>
            <pc:docMk/>
            <pc:sldMk cId="239597884" sldId="318"/>
            <ac:spMk id="2" creationId="{72969D5F-9DE5-7ECD-A072-AB7F8B707D1E}"/>
          </ac:spMkLst>
        </pc:spChg>
        <pc:spChg chg="del">
          <ac:chgData name="Orestis Bouras" userId="2c10c96d-a2fd-4629-b5df-edac84748e9d" providerId="ADAL" clId="{0EE7C6F1-10FD-4917-BA1B-5D10E152BC1E}" dt="2023-11-10T10:52:31.982" v="10584" actId="478"/>
          <ac:spMkLst>
            <pc:docMk/>
            <pc:sldMk cId="239597884" sldId="318"/>
            <ac:spMk id="5" creationId="{85D9F803-CDBC-C74C-AF1B-2B5937D1C241}"/>
          </ac:spMkLst>
        </pc:spChg>
        <pc:spChg chg="mod">
          <ac:chgData name="Orestis Bouras" userId="2c10c96d-a2fd-4629-b5df-edac84748e9d" providerId="ADAL" clId="{0EE7C6F1-10FD-4917-BA1B-5D10E152BC1E}" dt="2023-11-10T09:24:38.468" v="4961" actId="20577"/>
          <ac:spMkLst>
            <pc:docMk/>
            <pc:sldMk cId="239597884" sldId="318"/>
            <ac:spMk id="8" creationId="{2E0ECA32-E146-40DA-85CD-9677244BC3EC}"/>
          </ac:spMkLst>
        </pc:spChg>
        <pc:picChg chg="add mod">
          <ac:chgData name="Orestis Bouras" userId="2c10c96d-a2fd-4629-b5df-edac84748e9d" providerId="ADAL" clId="{0EE7C6F1-10FD-4917-BA1B-5D10E152BC1E}" dt="2023-11-10T11:04:06.223" v="11079" actId="1076"/>
          <ac:picMkLst>
            <pc:docMk/>
            <pc:sldMk cId="239597884" sldId="318"/>
            <ac:picMk id="6" creationId="{322B32F1-A454-33AF-8B34-77C44B50244A}"/>
          </ac:picMkLst>
        </pc:picChg>
      </pc:sldChg>
      <pc:sldChg chg="addSp delSp modSp mod">
        <pc:chgData name="Orestis Bouras" userId="2c10c96d-a2fd-4629-b5df-edac84748e9d" providerId="ADAL" clId="{0EE7C6F1-10FD-4917-BA1B-5D10E152BC1E}" dt="2023-11-10T11:08:21.942" v="11430" actId="20577"/>
        <pc:sldMkLst>
          <pc:docMk/>
          <pc:sldMk cId="232499080" sldId="319"/>
        </pc:sldMkLst>
        <pc:spChg chg="add mod">
          <ac:chgData name="Orestis Bouras" userId="2c10c96d-a2fd-4629-b5df-edac84748e9d" providerId="ADAL" clId="{0EE7C6F1-10FD-4917-BA1B-5D10E152BC1E}" dt="2023-11-10T11:08:21.942" v="11430" actId="20577"/>
          <ac:spMkLst>
            <pc:docMk/>
            <pc:sldMk cId="232499080" sldId="319"/>
            <ac:spMk id="2" creationId="{9E838808-D925-A6A3-8426-BF77230765E4}"/>
          </ac:spMkLst>
        </pc:spChg>
        <pc:spChg chg="del">
          <ac:chgData name="Orestis Bouras" userId="2c10c96d-a2fd-4629-b5df-edac84748e9d" providerId="ADAL" clId="{0EE7C6F1-10FD-4917-BA1B-5D10E152BC1E}" dt="2023-11-10T10:52:33.808" v="10585" actId="478"/>
          <ac:spMkLst>
            <pc:docMk/>
            <pc:sldMk cId="232499080" sldId="319"/>
            <ac:spMk id="5" creationId="{85D9F803-CDBC-C74C-AF1B-2B5937D1C241}"/>
          </ac:spMkLst>
        </pc:spChg>
        <pc:spChg chg="mod">
          <ac:chgData name="Orestis Bouras" userId="2c10c96d-a2fd-4629-b5df-edac84748e9d" providerId="ADAL" clId="{0EE7C6F1-10FD-4917-BA1B-5D10E152BC1E}" dt="2023-11-10T11:04:35.880" v="11114" actId="20577"/>
          <ac:spMkLst>
            <pc:docMk/>
            <pc:sldMk cId="232499080" sldId="319"/>
            <ac:spMk id="8" creationId="{34C97452-C78A-4701-B8AB-ABFE63D5BEDE}"/>
          </ac:spMkLst>
        </pc:spChg>
        <pc:picChg chg="add mod">
          <ac:chgData name="Orestis Bouras" userId="2c10c96d-a2fd-4629-b5df-edac84748e9d" providerId="ADAL" clId="{0EE7C6F1-10FD-4917-BA1B-5D10E152BC1E}" dt="2023-11-10T11:08:16.692" v="11429" actId="1076"/>
          <ac:picMkLst>
            <pc:docMk/>
            <pc:sldMk cId="232499080" sldId="319"/>
            <ac:picMk id="6" creationId="{E1B7BB6D-F72F-F779-F4FB-5E123A4A2284}"/>
          </ac:picMkLst>
        </pc:picChg>
      </pc:sldChg>
      <pc:sldChg chg="addSp delSp modSp mod">
        <pc:chgData name="Orestis Bouras" userId="2c10c96d-a2fd-4629-b5df-edac84748e9d" providerId="ADAL" clId="{0EE7C6F1-10FD-4917-BA1B-5D10E152BC1E}" dt="2023-11-10T12:39:31.631" v="13932" actId="20577"/>
        <pc:sldMkLst>
          <pc:docMk/>
          <pc:sldMk cId="3645034231" sldId="320"/>
        </pc:sldMkLst>
        <pc:spChg chg="add mod">
          <ac:chgData name="Orestis Bouras" userId="2c10c96d-a2fd-4629-b5df-edac84748e9d" providerId="ADAL" clId="{0EE7C6F1-10FD-4917-BA1B-5D10E152BC1E}" dt="2023-11-10T12:39:31.631" v="13932" actId="20577"/>
          <ac:spMkLst>
            <pc:docMk/>
            <pc:sldMk cId="3645034231" sldId="320"/>
            <ac:spMk id="2" creationId="{EA947E0C-48E1-D46A-08D3-BBDBD23EA368}"/>
          </ac:spMkLst>
        </pc:spChg>
        <pc:spChg chg="del">
          <ac:chgData name="Orestis Bouras" userId="2c10c96d-a2fd-4629-b5df-edac84748e9d" providerId="ADAL" clId="{0EE7C6F1-10FD-4917-BA1B-5D10E152BC1E}" dt="2023-11-10T12:34:26.729" v="13384" actId="478"/>
          <ac:spMkLst>
            <pc:docMk/>
            <pc:sldMk cId="3645034231" sldId="320"/>
            <ac:spMk id="5" creationId="{1B07C49E-AFFC-EC46-8930-E4D428F5F943}"/>
          </ac:spMkLst>
        </pc:spChg>
        <pc:picChg chg="add mod">
          <ac:chgData name="Orestis Bouras" userId="2c10c96d-a2fd-4629-b5df-edac84748e9d" providerId="ADAL" clId="{0EE7C6F1-10FD-4917-BA1B-5D10E152BC1E}" dt="2023-11-10T12:34:53.607" v="13390" actId="208"/>
          <ac:picMkLst>
            <pc:docMk/>
            <pc:sldMk cId="3645034231" sldId="320"/>
            <ac:picMk id="6" creationId="{D4A57112-C0C0-9C8B-F091-2BE338917936}"/>
          </ac:picMkLst>
        </pc:picChg>
      </pc:sldChg>
      <pc:sldChg chg="addSp delSp modSp mod">
        <pc:chgData name="Orestis Bouras" userId="2c10c96d-a2fd-4629-b5df-edac84748e9d" providerId="ADAL" clId="{0EE7C6F1-10FD-4917-BA1B-5D10E152BC1E}" dt="2023-11-10T11:27:20.913" v="12280" actId="1076"/>
        <pc:sldMkLst>
          <pc:docMk/>
          <pc:sldMk cId="700132931" sldId="322"/>
        </pc:sldMkLst>
        <pc:spChg chg="add mod">
          <ac:chgData name="Orestis Bouras" userId="2c10c96d-a2fd-4629-b5df-edac84748e9d" providerId="ADAL" clId="{0EE7C6F1-10FD-4917-BA1B-5D10E152BC1E}" dt="2023-11-10T11:27:16.313" v="12277" actId="20577"/>
          <ac:spMkLst>
            <pc:docMk/>
            <pc:sldMk cId="700132931" sldId="322"/>
            <ac:spMk id="2" creationId="{75E9CDA1-B6D0-B886-41BA-784085450B6B}"/>
          </ac:spMkLst>
        </pc:spChg>
        <pc:spChg chg="del">
          <ac:chgData name="Orestis Bouras" userId="2c10c96d-a2fd-4629-b5df-edac84748e9d" providerId="ADAL" clId="{0EE7C6F1-10FD-4917-BA1B-5D10E152BC1E}" dt="2023-11-10T11:08:51.721" v="11431" actId="478"/>
          <ac:spMkLst>
            <pc:docMk/>
            <pc:sldMk cId="700132931" sldId="322"/>
            <ac:spMk id="5" creationId="{85D9F803-CDBC-C74C-AF1B-2B5937D1C241}"/>
          </ac:spMkLst>
        </pc:spChg>
        <pc:spChg chg="mod">
          <ac:chgData name="Orestis Bouras" userId="2c10c96d-a2fd-4629-b5df-edac84748e9d" providerId="ADAL" clId="{0EE7C6F1-10FD-4917-BA1B-5D10E152BC1E}" dt="2023-11-10T11:17:37.657" v="11505" actId="20577"/>
          <ac:spMkLst>
            <pc:docMk/>
            <pc:sldMk cId="700132931" sldId="322"/>
            <ac:spMk id="8" creationId="{9456A072-47A6-4424-9ABE-F398119040DD}"/>
          </ac:spMkLst>
        </pc:spChg>
        <pc:picChg chg="add del mod">
          <ac:chgData name="Orestis Bouras" userId="2c10c96d-a2fd-4629-b5df-edac84748e9d" providerId="ADAL" clId="{0EE7C6F1-10FD-4917-BA1B-5D10E152BC1E}" dt="2023-11-10T11:19:58.046" v="11718" actId="478"/>
          <ac:picMkLst>
            <pc:docMk/>
            <pc:sldMk cId="700132931" sldId="322"/>
            <ac:picMk id="6" creationId="{F35BC845-D3B3-8B36-E0D7-D0313B74AEB4}"/>
          </ac:picMkLst>
        </pc:picChg>
        <pc:picChg chg="add mod modCrop">
          <ac:chgData name="Orestis Bouras" userId="2c10c96d-a2fd-4629-b5df-edac84748e9d" providerId="ADAL" clId="{0EE7C6F1-10FD-4917-BA1B-5D10E152BC1E}" dt="2023-11-10T11:27:20.913" v="12280" actId="1076"/>
          <ac:picMkLst>
            <pc:docMk/>
            <pc:sldMk cId="700132931" sldId="322"/>
            <ac:picMk id="9" creationId="{2CD9AC43-381B-F53E-A4D7-4E68B0E0A2CB}"/>
          </ac:picMkLst>
        </pc:picChg>
      </pc:sldChg>
      <pc:sldChg chg="addSp delSp modSp mod">
        <pc:chgData name="Orestis Bouras" userId="2c10c96d-a2fd-4629-b5df-edac84748e9d" providerId="ADAL" clId="{0EE7C6F1-10FD-4917-BA1B-5D10E152BC1E}" dt="2023-11-10T11:23:36.809" v="12109" actId="1076"/>
        <pc:sldMkLst>
          <pc:docMk/>
          <pc:sldMk cId="1866160706" sldId="323"/>
        </pc:sldMkLst>
        <pc:spChg chg="add mod">
          <ac:chgData name="Orestis Bouras" userId="2c10c96d-a2fd-4629-b5df-edac84748e9d" providerId="ADAL" clId="{0EE7C6F1-10FD-4917-BA1B-5D10E152BC1E}" dt="2023-11-10T11:23:34.686" v="12108" actId="20577"/>
          <ac:spMkLst>
            <pc:docMk/>
            <pc:sldMk cId="1866160706" sldId="323"/>
            <ac:spMk id="2" creationId="{F7A205BD-A585-79A4-3EEF-CA5AEFA084BC}"/>
          </ac:spMkLst>
        </pc:spChg>
        <pc:spChg chg="del">
          <ac:chgData name="Orestis Bouras" userId="2c10c96d-a2fd-4629-b5df-edac84748e9d" providerId="ADAL" clId="{0EE7C6F1-10FD-4917-BA1B-5D10E152BC1E}" dt="2023-11-10T11:21:28.943" v="11891" actId="478"/>
          <ac:spMkLst>
            <pc:docMk/>
            <pc:sldMk cId="1866160706" sldId="323"/>
            <ac:spMk id="5" creationId="{85D9F803-CDBC-C74C-AF1B-2B5937D1C241}"/>
          </ac:spMkLst>
        </pc:spChg>
        <pc:spChg chg="mod">
          <ac:chgData name="Orestis Bouras" userId="2c10c96d-a2fd-4629-b5df-edac84748e9d" providerId="ADAL" clId="{0EE7C6F1-10FD-4917-BA1B-5D10E152BC1E}" dt="2023-11-10T11:21:48.347" v="11961" actId="20577"/>
          <ac:spMkLst>
            <pc:docMk/>
            <pc:sldMk cId="1866160706" sldId="323"/>
            <ac:spMk id="8" creationId="{4EF94599-779E-457E-B57B-6063EBF7A840}"/>
          </ac:spMkLst>
        </pc:spChg>
        <pc:picChg chg="add mod">
          <ac:chgData name="Orestis Bouras" userId="2c10c96d-a2fd-4629-b5df-edac84748e9d" providerId="ADAL" clId="{0EE7C6F1-10FD-4917-BA1B-5D10E152BC1E}" dt="2023-11-10T11:23:36.809" v="12109" actId="1076"/>
          <ac:picMkLst>
            <pc:docMk/>
            <pc:sldMk cId="1866160706" sldId="323"/>
            <ac:picMk id="6" creationId="{7013A3D2-56FE-D56C-E069-E824165ADEE7}"/>
          </ac:picMkLst>
        </pc:picChg>
      </pc:sldChg>
      <pc:sldChg chg="addSp delSp modSp mod">
        <pc:chgData name="Orestis Bouras" userId="2c10c96d-a2fd-4629-b5df-edac84748e9d" providerId="ADAL" clId="{0EE7C6F1-10FD-4917-BA1B-5D10E152BC1E}" dt="2023-11-10T12:10:35.327" v="12807" actId="27636"/>
        <pc:sldMkLst>
          <pc:docMk/>
          <pc:sldMk cId="252359608" sldId="324"/>
        </pc:sldMkLst>
        <pc:spChg chg="add mod">
          <ac:chgData name="Orestis Bouras" userId="2c10c96d-a2fd-4629-b5df-edac84748e9d" providerId="ADAL" clId="{0EE7C6F1-10FD-4917-BA1B-5D10E152BC1E}" dt="2023-11-10T12:10:35.327" v="12807" actId="27636"/>
          <ac:spMkLst>
            <pc:docMk/>
            <pc:sldMk cId="252359608" sldId="324"/>
            <ac:spMk id="2" creationId="{02DC8698-40E0-0B97-6BAB-DD15CB27C913}"/>
          </ac:spMkLst>
        </pc:spChg>
        <pc:spChg chg="del">
          <ac:chgData name="Orestis Bouras" userId="2c10c96d-a2fd-4629-b5df-edac84748e9d" providerId="ADAL" clId="{0EE7C6F1-10FD-4917-BA1B-5D10E152BC1E}" dt="2023-11-10T11:26:05.308" v="12272" actId="478"/>
          <ac:spMkLst>
            <pc:docMk/>
            <pc:sldMk cId="252359608" sldId="324"/>
            <ac:spMk id="5" creationId="{85D9F803-CDBC-C74C-AF1B-2B5937D1C241}"/>
          </ac:spMkLst>
        </pc:spChg>
        <pc:spChg chg="add mod">
          <ac:chgData name="Orestis Bouras" userId="2c10c96d-a2fd-4629-b5df-edac84748e9d" providerId="ADAL" clId="{0EE7C6F1-10FD-4917-BA1B-5D10E152BC1E}" dt="2023-11-10T12:06:58.098" v="12482" actId="1076"/>
          <ac:spMkLst>
            <pc:docMk/>
            <pc:sldMk cId="252359608" sldId="324"/>
            <ac:spMk id="7" creationId="{DF82AC83-C9CD-D0A4-115C-EF1D3436A652}"/>
          </ac:spMkLst>
        </pc:spChg>
        <pc:spChg chg="add mod">
          <ac:chgData name="Orestis Bouras" userId="2c10c96d-a2fd-4629-b5df-edac84748e9d" providerId="ADAL" clId="{0EE7C6F1-10FD-4917-BA1B-5D10E152BC1E}" dt="2023-11-10T12:07:20.900" v="12485" actId="1076"/>
          <ac:spMkLst>
            <pc:docMk/>
            <pc:sldMk cId="252359608" sldId="324"/>
            <ac:spMk id="8" creationId="{36979BCF-39D5-BAFC-9E47-9B92917B4188}"/>
          </ac:spMkLst>
        </pc:spChg>
        <pc:spChg chg="mod">
          <ac:chgData name="Orestis Bouras" userId="2c10c96d-a2fd-4629-b5df-edac84748e9d" providerId="ADAL" clId="{0EE7C6F1-10FD-4917-BA1B-5D10E152BC1E}" dt="2023-11-10T11:24:51.077" v="12168" actId="20577"/>
          <ac:spMkLst>
            <pc:docMk/>
            <pc:sldMk cId="252359608" sldId="324"/>
            <ac:spMk id="12" creationId="{4D271BF5-BAA1-4CEB-A575-76A097FABBBA}"/>
          </ac:spMkLst>
        </pc:spChg>
        <pc:picChg chg="add mod">
          <ac:chgData name="Orestis Bouras" userId="2c10c96d-a2fd-4629-b5df-edac84748e9d" providerId="ADAL" clId="{0EE7C6F1-10FD-4917-BA1B-5D10E152BC1E}" dt="2023-11-10T12:07:16.811" v="12484" actId="14826"/>
          <ac:picMkLst>
            <pc:docMk/>
            <pc:sldMk cId="252359608" sldId="324"/>
            <ac:picMk id="6" creationId="{A89924E5-A222-D849-6DB1-60F07715C8E1}"/>
          </ac:picMkLst>
        </pc:picChg>
        <pc:picChg chg="add del mod">
          <ac:chgData name="Orestis Bouras" userId="2c10c96d-a2fd-4629-b5df-edac84748e9d" providerId="ADAL" clId="{0EE7C6F1-10FD-4917-BA1B-5D10E152BC1E}" dt="2023-11-10T12:07:14.598" v="12483" actId="478"/>
          <ac:picMkLst>
            <pc:docMk/>
            <pc:sldMk cId="252359608" sldId="324"/>
            <ac:picMk id="9" creationId="{4ADA9EDE-A501-B42E-6994-82EE6E166246}"/>
          </ac:picMkLst>
        </pc:picChg>
        <pc:picChg chg="add mod">
          <ac:chgData name="Orestis Bouras" userId="2c10c96d-a2fd-4629-b5df-edac84748e9d" providerId="ADAL" clId="{0EE7C6F1-10FD-4917-BA1B-5D10E152BC1E}" dt="2023-11-10T12:07:55.100" v="12493" actId="1037"/>
          <ac:picMkLst>
            <pc:docMk/>
            <pc:sldMk cId="252359608" sldId="324"/>
            <ac:picMk id="11" creationId="{4712E960-6169-5AF8-1E45-8F5421B3CB75}"/>
          </ac:picMkLst>
        </pc:picChg>
      </pc:sldChg>
      <pc:sldChg chg="modSp mod">
        <pc:chgData name="Orestis Bouras" userId="2c10c96d-a2fd-4629-b5df-edac84748e9d" providerId="ADAL" clId="{0EE7C6F1-10FD-4917-BA1B-5D10E152BC1E}" dt="2023-11-10T12:50:04.368" v="15166" actId="20577"/>
        <pc:sldMkLst>
          <pc:docMk/>
          <pc:sldMk cId="1277611629" sldId="327"/>
        </pc:sldMkLst>
        <pc:spChg chg="mod">
          <ac:chgData name="Orestis Bouras" userId="2c10c96d-a2fd-4629-b5df-edac84748e9d" providerId="ADAL" clId="{0EE7C6F1-10FD-4917-BA1B-5D10E152BC1E}" dt="2023-11-10T12:50:04.368" v="15166" actId="20577"/>
          <ac:spMkLst>
            <pc:docMk/>
            <pc:sldMk cId="1277611629" sldId="327"/>
            <ac:spMk id="6" creationId="{2C36AF9D-A911-994B-90EA-013D4CDA5604}"/>
          </ac:spMkLst>
        </pc:spChg>
      </pc:sldChg>
      <pc:sldChg chg="modSp mod">
        <pc:chgData name="Orestis Bouras" userId="2c10c96d-a2fd-4629-b5df-edac84748e9d" providerId="ADAL" clId="{0EE7C6F1-10FD-4917-BA1B-5D10E152BC1E}" dt="2023-11-10T12:50:15.888" v="15176" actId="255"/>
        <pc:sldMkLst>
          <pc:docMk/>
          <pc:sldMk cId="724038033" sldId="330"/>
        </pc:sldMkLst>
        <pc:spChg chg="mod">
          <ac:chgData name="Orestis Bouras" userId="2c10c96d-a2fd-4629-b5df-edac84748e9d" providerId="ADAL" clId="{0EE7C6F1-10FD-4917-BA1B-5D10E152BC1E}" dt="2023-11-10T12:50:15.888" v="15176" actId="255"/>
          <ac:spMkLst>
            <pc:docMk/>
            <pc:sldMk cId="724038033" sldId="330"/>
            <ac:spMk id="10" creationId="{79EF1473-3ADD-43F1-A495-57AAB7FD902F}"/>
          </ac:spMkLst>
        </pc:spChg>
      </pc:sldChg>
      <pc:sldChg chg="modSp mod">
        <pc:chgData name="Orestis Bouras" userId="2c10c96d-a2fd-4629-b5df-edac84748e9d" providerId="ADAL" clId="{0EE7C6F1-10FD-4917-BA1B-5D10E152BC1E}" dt="2023-11-10T12:50:28.317" v="15178" actId="2711"/>
        <pc:sldMkLst>
          <pc:docMk/>
          <pc:sldMk cId="1980221439" sldId="331"/>
        </pc:sldMkLst>
        <pc:spChg chg="mod">
          <ac:chgData name="Orestis Bouras" userId="2c10c96d-a2fd-4629-b5df-edac84748e9d" providerId="ADAL" clId="{0EE7C6F1-10FD-4917-BA1B-5D10E152BC1E}" dt="2023-11-10T12:50:28.317" v="15178" actId="2711"/>
          <ac:spMkLst>
            <pc:docMk/>
            <pc:sldMk cId="1980221439" sldId="331"/>
            <ac:spMk id="10" creationId="{79EF1473-3ADD-43F1-A495-57AAB7FD902F}"/>
          </ac:spMkLst>
        </pc:spChg>
      </pc:sldChg>
      <pc:sldChg chg="modSp mod">
        <pc:chgData name="Orestis Bouras" userId="2c10c96d-a2fd-4629-b5df-edac84748e9d" providerId="ADAL" clId="{0EE7C6F1-10FD-4917-BA1B-5D10E152BC1E}" dt="2023-11-10T12:51:35.651" v="15192" actId="20577"/>
        <pc:sldMkLst>
          <pc:docMk/>
          <pc:sldMk cId="2560061391" sldId="332"/>
        </pc:sldMkLst>
        <pc:spChg chg="mod">
          <ac:chgData name="Orestis Bouras" userId="2c10c96d-a2fd-4629-b5df-edac84748e9d" providerId="ADAL" clId="{0EE7C6F1-10FD-4917-BA1B-5D10E152BC1E}" dt="2023-11-10T12:51:35.651" v="15192" actId="20577"/>
          <ac:spMkLst>
            <pc:docMk/>
            <pc:sldMk cId="2560061391" sldId="332"/>
            <ac:spMk id="5" creationId="{8E999A1B-8752-489F-A63B-EA2F60186B52}"/>
          </ac:spMkLst>
        </pc:spChg>
      </pc:sldChg>
      <pc:sldChg chg="modSp add mod setBg">
        <pc:chgData name="Orestis Bouras" userId="2c10c96d-a2fd-4629-b5df-edac84748e9d" providerId="ADAL" clId="{0EE7C6F1-10FD-4917-BA1B-5D10E152BC1E}" dt="2023-11-10T12:52:16.896" v="15196" actId="2710"/>
        <pc:sldMkLst>
          <pc:docMk/>
          <pc:sldMk cId="2601293102" sldId="333"/>
        </pc:sldMkLst>
        <pc:spChg chg="mod">
          <ac:chgData name="Orestis Bouras" userId="2c10c96d-a2fd-4629-b5df-edac84748e9d" providerId="ADAL" clId="{0EE7C6F1-10FD-4917-BA1B-5D10E152BC1E}" dt="2023-11-10T12:52:16.896" v="15196" actId="2710"/>
          <ac:spMkLst>
            <pc:docMk/>
            <pc:sldMk cId="2601293102" sldId="333"/>
            <ac:spMk id="7" creationId="{0BFEC426-B615-E549-83E5-140FD588BC64}"/>
          </ac:spMkLst>
        </pc:spChg>
      </pc:sldChg>
      <pc:sldChg chg="addSp delSp modSp add mod setBg">
        <pc:chgData name="Orestis Bouras" userId="2c10c96d-a2fd-4629-b5df-edac84748e9d" providerId="ADAL" clId="{0EE7C6F1-10FD-4917-BA1B-5D10E152BC1E}" dt="2023-11-10T12:52:57.215" v="15213" actId="2711"/>
        <pc:sldMkLst>
          <pc:docMk/>
          <pc:sldMk cId="3335284909" sldId="334"/>
        </pc:sldMkLst>
        <pc:spChg chg="mod">
          <ac:chgData name="Orestis Bouras" userId="2c10c96d-a2fd-4629-b5df-edac84748e9d" providerId="ADAL" clId="{0EE7C6F1-10FD-4917-BA1B-5D10E152BC1E}" dt="2023-11-10T12:52:57.215" v="15213" actId="2711"/>
          <ac:spMkLst>
            <pc:docMk/>
            <pc:sldMk cId="3335284909" sldId="334"/>
            <ac:spMk id="3" creationId="{AB0AB2AC-B7E6-6849-9AE9-697369407F8F}"/>
          </ac:spMkLst>
        </pc:spChg>
        <pc:spChg chg="del mod">
          <ac:chgData name="Orestis Bouras" userId="2c10c96d-a2fd-4629-b5df-edac84748e9d" providerId="ADAL" clId="{0EE7C6F1-10FD-4917-BA1B-5D10E152BC1E}" dt="2023-11-09T11:51:11.764" v="2297" actId="478"/>
          <ac:spMkLst>
            <pc:docMk/>
            <pc:sldMk cId="3335284909" sldId="334"/>
            <ac:spMk id="5" creationId="{1B07C49E-AFFC-EC46-8930-E4D428F5F943}"/>
          </ac:spMkLst>
        </pc:spChg>
        <pc:picChg chg="add del mod">
          <ac:chgData name="Orestis Bouras" userId="2c10c96d-a2fd-4629-b5df-edac84748e9d" providerId="ADAL" clId="{0EE7C6F1-10FD-4917-BA1B-5D10E152BC1E}" dt="2023-11-09T11:57:01.183" v="2704" actId="478"/>
          <ac:picMkLst>
            <pc:docMk/>
            <pc:sldMk cId="3335284909" sldId="334"/>
            <ac:picMk id="7" creationId="{0D0113BA-440F-6677-DEC0-51B1EB26D935}"/>
          </ac:picMkLst>
        </pc:picChg>
        <pc:picChg chg="add del">
          <ac:chgData name="Orestis Bouras" userId="2c10c96d-a2fd-4629-b5df-edac84748e9d" providerId="ADAL" clId="{0EE7C6F1-10FD-4917-BA1B-5D10E152BC1E}" dt="2023-11-09T11:59:13.061" v="2867" actId="478"/>
          <ac:picMkLst>
            <pc:docMk/>
            <pc:sldMk cId="3335284909" sldId="334"/>
            <ac:picMk id="9" creationId="{39E20198-3F63-6CB6-F7B2-93C9A3DCE3CC}"/>
          </ac:picMkLst>
        </pc:picChg>
        <pc:picChg chg="add mod">
          <ac:chgData name="Orestis Bouras" userId="2c10c96d-a2fd-4629-b5df-edac84748e9d" providerId="ADAL" clId="{0EE7C6F1-10FD-4917-BA1B-5D10E152BC1E}" dt="2023-11-09T12:04:23.497" v="3059" actId="1076"/>
          <ac:picMkLst>
            <pc:docMk/>
            <pc:sldMk cId="3335284909" sldId="334"/>
            <ac:picMk id="11" creationId="{5732A239-81DB-A773-2D70-7ABCCFD16A03}"/>
          </ac:picMkLst>
        </pc:picChg>
      </pc:sldChg>
      <pc:sldChg chg="addSp delSp modSp add mod">
        <pc:chgData name="Orestis Bouras" userId="2c10c96d-a2fd-4629-b5df-edac84748e9d" providerId="ADAL" clId="{0EE7C6F1-10FD-4917-BA1B-5D10E152BC1E}" dt="2023-11-10T12:53:25.477" v="15223" actId="20577"/>
        <pc:sldMkLst>
          <pc:docMk/>
          <pc:sldMk cId="3985656102" sldId="335"/>
        </pc:sldMkLst>
        <pc:spChg chg="mod">
          <ac:chgData name="Orestis Bouras" userId="2c10c96d-a2fd-4629-b5df-edac84748e9d" providerId="ADAL" clId="{0EE7C6F1-10FD-4917-BA1B-5D10E152BC1E}" dt="2023-11-10T12:53:25.477" v="15223" actId="20577"/>
          <ac:spMkLst>
            <pc:docMk/>
            <pc:sldMk cId="3985656102" sldId="335"/>
            <ac:spMk id="3" creationId="{AB0AB2AC-B7E6-6849-9AE9-697369407F8F}"/>
          </ac:spMkLst>
        </pc:spChg>
        <pc:spChg chg="mod">
          <ac:chgData name="Orestis Bouras" userId="2c10c96d-a2fd-4629-b5df-edac84748e9d" providerId="ADAL" clId="{0EE7C6F1-10FD-4917-BA1B-5D10E152BC1E}" dt="2023-11-09T12:04:58.284" v="3084" actId="20577"/>
          <ac:spMkLst>
            <pc:docMk/>
            <pc:sldMk cId="3985656102" sldId="335"/>
            <ac:spMk id="4" creationId="{5066AA34-20EE-4A59-B343-346A8DB5667C}"/>
          </ac:spMkLst>
        </pc:spChg>
        <pc:picChg chg="add mod">
          <ac:chgData name="Orestis Bouras" userId="2c10c96d-a2fd-4629-b5df-edac84748e9d" providerId="ADAL" clId="{0EE7C6F1-10FD-4917-BA1B-5D10E152BC1E}" dt="2023-11-10T08:36:13.375" v="3343" actId="1076"/>
          <ac:picMkLst>
            <pc:docMk/>
            <pc:sldMk cId="3985656102" sldId="335"/>
            <ac:picMk id="5" creationId="{F83D1B33-FE89-D272-9C5D-07FA6D66D704}"/>
          </ac:picMkLst>
        </pc:picChg>
        <pc:picChg chg="del">
          <ac:chgData name="Orestis Bouras" userId="2c10c96d-a2fd-4629-b5df-edac84748e9d" providerId="ADAL" clId="{0EE7C6F1-10FD-4917-BA1B-5D10E152BC1E}" dt="2023-11-09T12:07:32.633" v="3109" actId="478"/>
          <ac:picMkLst>
            <pc:docMk/>
            <pc:sldMk cId="3985656102" sldId="335"/>
            <ac:picMk id="11" creationId="{5732A239-81DB-A773-2D70-7ABCCFD16A03}"/>
          </ac:picMkLst>
        </pc:picChg>
      </pc:sldChg>
      <pc:sldChg chg="addSp modSp add mod setBg">
        <pc:chgData name="Orestis Bouras" userId="2c10c96d-a2fd-4629-b5df-edac84748e9d" providerId="ADAL" clId="{0EE7C6F1-10FD-4917-BA1B-5D10E152BC1E}" dt="2023-11-10T12:55:09.980" v="15263" actId="1036"/>
        <pc:sldMkLst>
          <pc:docMk/>
          <pc:sldMk cId="4057745462" sldId="336"/>
        </pc:sldMkLst>
        <pc:spChg chg="mod">
          <ac:chgData name="Orestis Bouras" userId="2c10c96d-a2fd-4629-b5df-edac84748e9d" providerId="ADAL" clId="{0EE7C6F1-10FD-4917-BA1B-5D10E152BC1E}" dt="2023-11-10T12:55:02.891" v="15257" actId="255"/>
          <ac:spMkLst>
            <pc:docMk/>
            <pc:sldMk cId="4057745462" sldId="336"/>
            <ac:spMk id="5" creationId="{1B07C49E-AFFC-EC46-8930-E4D428F5F943}"/>
          </ac:spMkLst>
        </pc:spChg>
        <pc:picChg chg="add mod">
          <ac:chgData name="Orestis Bouras" userId="2c10c96d-a2fd-4629-b5df-edac84748e9d" providerId="ADAL" clId="{0EE7C6F1-10FD-4917-BA1B-5D10E152BC1E}" dt="2023-11-10T12:55:09.980" v="15263" actId="1036"/>
          <ac:picMkLst>
            <pc:docMk/>
            <pc:sldMk cId="4057745462" sldId="336"/>
            <ac:picMk id="3" creationId="{DB7BA165-6126-B93C-71FB-9CADE9064A20}"/>
          </ac:picMkLst>
        </pc:picChg>
        <pc:picChg chg="add mod">
          <ac:chgData name="Orestis Bouras" userId="2c10c96d-a2fd-4629-b5df-edac84748e9d" providerId="ADAL" clId="{0EE7C6F1-10FD-4917-BA1B-5D10E152BC1E}" dt="2023-11-10T12:55:09.980" v="15263" actId="1036"/>
          <ac:picMkLst>
            <pc:docMk/>
            <pc:sldMk cId="4057745462" sldId="336"/>
            <ac:picMk id="7" creationId="{A4CE8BF4-948A-AC2D-E31C-7FB577A2F671}"/>
          </ac:picMkLst>
        </pc:picChg>
        <pc:picChg chg="add mod">
          <ac:chgData name="Orestis Bouras" userId="2c10c96d-a2fd-4629-b5df-edac84748e9d" providerId="ADAL" clId="{0EE7C6F1-10FD-4917-BA1B-5D10E152BC1E}" dt="2023-11-10T12:55:09.980" v="15263" actId="1036"/>
          <ac:picMkLst>
            <pc:docMk/>
            <pc:sldMk cId="4057745462" sldId="336"/>
            <ac:picMk id="10" creationId="{38F807CD-3F1D-F399-E296-C191E4E2F90D}"/>
          </ac:picMkLst>
        </pc:picChg>
      </pc:sldChg>
      <pc:sldChg chg="add del setBg">
        <pc:chgData name="Orestis Bouras" userId="2c10c96d-a2fd-4629-b5df-edac84748e9d" providerId="ADAL" clId="{0EE7C6F1-10FD-4917-BA1B-5D10E152BC1E}" dt="2023-11-10T09:25:23.810" v="4987" actId="47"/>
        <pc:sldMkLst>
          <pc:docMk/>
          <pc:sldMk cId="310344273" sldId="337"/>
        </pc:sldMkLst>
      </pc:sldChg>
      <pc:sldChg chg="addSp delSp modSp add mod setBg">
        <pc:chgData name="Orestis Bouras" userId="2c10c96d-a2fd-4629-b5df-edac84748e9d" providerId="ADAL" clId="{0EE7C6F1-10FD-4917-BA1B-5D10E152BC1E}" dt="2023-11-10T10:37:15.993" v="8947" actId="20577"/>
        <pc:sldMkLst>
          <pc:docMk/>
          <pc:sldMk cId="1720602680" sldId="337"/>
        </pc:sldMkLst>
        <pc:spChg chg="add mod">
          <ac:chgData name="Orestis Bouras" userId="2c10c96d-a2fd-4629-b5df-edac84748e9d" providerId="ADAL" clId="{0EE7C6F1-10FD-4917-BA1B-5D10E152BC1E}" dt="2023-11-10T10:37:15.993" v="8947" actId="20577"/>
          <ac:spMkLst>
            <pc:docMk/>
            <pc:sldMk cId="1720602680" sldId="337"/>
            <ac:spMk id="2" creationId="{3758ECCB-7BEF-95F2-B4E6-E06B1BDDB740}"/>
          </ac:spMkLst>
        </pc:spChg>
        <pc:spChg chg="del">
          <ac:chgData name="Orestis Bouras" userId="2c10c96d-a2fd-4629-b5df-edac84748e9d" providerId="ADAL" clId="{0EE7C6F1-10FD-4917-BA1B-5D10E152BC1E}" dt="2023-11-10T10:24:59.988" v="8280" actId="478"/>
          <ac:spMkLst>
            <pc:docMk/>
            <pc:sldMk cId="1720602680" sldId="337"/>
            <ac:spMk id="3" creationId="{373827F3-F386-AA4E-80ED-D86DEF8C158D}"/>
          </ac:spMkLst>
        </pc:spChg>
        <pc:spChg chg="mod">
          <ac:chgData name="Orestis Bouras" userId="2c10c96d-a2fd-4629-b5df-edac84748e9d" providerId="ADAL" clId="{0EE7C6F1-10FD-4917-BA1B-5D10E152BC1E}" dt="2023-11-10T10:16:22.451" v="7755" actId="20577"/>
          <ac:spMkLst>
            <pc:docMk/>
            <pc:sldMk cId="1720602680" sldId="337"/>
            <ac:spMk id="4" creationId="{021C109C-C017-4D19-928F-AED25AC30125}"/>
          </ac:spMkLst>
        </pc:spChg>
        <pc:picChg chg="add mod">
          <ac:chgData name="Orestis Bouras" userId="2c10c96d-a2fd-4629-b5df-edac84748e9d" providerId="ADAL" clId="{0EE7C6F1-10FD-4917-BA1B-5D10E152BC1E}" dt="2023-11-10T10:32:34.869" v="8641" actId="1076"/>
          <ac:picMkLst>
            <pc:docMk/>
            <pc:sldMk cId="1720602680" sldId="337"/>
            <ac:picMk id="7" creationId="{5D4B5CC7-BCA8-FCB5-98FA-57478C18E830}"/>
          </ac:picMkLst>
        </pc:picChg>
        <pc:picChg chg="add mod">
          <ac:chgData name="Orestis Bouras" userId="2c10c96d-a2fd-4629-b5df-edac84748e9d" providerId="ADAL" clId="{0EE7C6F1-10FD-4917-BA1B-5D10E152BC1E}" dt="2023-11-10T10:31:32.772" v="8525" actId="1076"/>
          <ac:picMkLst>
            <pc:docMk/>
            <pc:sldMk cId="1720602680" sldId="337"/>
            <ac:picMk id="9" creationId="{23279484-7ECB-CB59-4B91-BC0EFFFD5D7E}"/>
          </ac:picMkLst>
        </pc:picChg>
      </pc:sldChg>
      <pc:sldChg chg="addSp modSp add del mod setBg">
        <pc:chgData name="Orestis Bouras" userId="2c10c96d-a2fd-4629-b5df-edac84748e9d" providerId="ADAL" clId="{0EE7C6F1-10FD-4917-BA1B-5D10E152BC1E}" dt="2023-11-10T09:26:59.836" v="5020" actId="47"/>
        <pc:sldMkLst>
          <pc:docMk/>
          <pc:sldMk cId="3084932673" sldId="337"/>
        </pc:sldMkLst>
        <pc:spChg chg="mod">
          <ac:chgData name="Orestis Bouras" userId="2c10c96d-a2fd-4629-b5df-edac84748e9d" providerId="ADAL" clId="{0EE7C6F1-10FD-4917-BA1B-5D10E152BC1E}" dt="2023-11-10T09:26:42.205" v="5019" actId="20577"/>
          <ac:spMkLst>
            <pc:docMk/>
            <pc:sldMk cId="3084932673" sldId="337"/>
            <ac:spMk id="2" creationId="{1618B93D-8F11-6347-95EE-BF68474E5B1F}"/>
          </ac:spMkLst>
        </pc:spChg>
        <pc:picChg chg="add mod ord">
          <ac:chgData name="Orestis Bouras" userId="2c10c96d-a2fd-4629-b5df-edac84748e9d" providerId="ADAL" clId="{0EE7C6F1-10FD-4917-BA1B-5D10E152BC1E}" dt="2023-11-10T09:25:53.713" v="4998" actId="167"/>
          <ac:picMkLst>
            <pc:docMk/>
            <pc:sldMk cId="3084932673" sldId="337"/>
            <ac:picMk id="3" creationId="{087F24A4-F557-1D56-3D4C-2EC6CB0075BD}"/>
          </ac:picMkLst>
        </pc:picChg>
      </pc:sldChg>
      <pc:sldChg chg="add del setBg">
        <pc:chgData name="Orestis Bouras" userId="2c10c96d-a2fd-4629-b5df-edac84748e9d" providerId="ADAL" clId="{0EE7C6F1-10FD-4917-BA1B-5D10E152BC1E}" dt="2023-11-10T09:25:28.229" v="4989"/>
        <pc:sldMkLst>
          <pc:docMk/>
          <pc:sldMk cId="3887460134" sldId="337"/>
        </pc:sldMkLst>
      </pc:sldChg>
      <pc:sldChg chg="add del setBg">
        <pc:chgData name="Orestis Bouras" userId="2c10c96d-a2fd-4629-b5df-edac84748e9d" providerId="ADAL" clId="{0EE7C6F1-10FD-4917-BA1B-5D10E152BC1E}" dt="2023-11-10T10:41:37.842" v="9343" actId="47"/>
        <pc:sldMkLst>
          <pc:docMk/>
          <pc:sldMk cId="2370179016" sldId="338"/>
        </pc:sldMkLst>
      </pc:sldChg>
      <pc:sldChg chg="add del setBg">
        <pc:chgData name="Orestis Bouras" userId="2c10c96d-a2fd-4629-b5df-edac84748e9d" providerId="ADAL" clId="{0EE7C6F1-10FD-4917-BA1B-5D10E152BC1E}" dt="2023-11-10T09:25:43.539" v="4994" actId="47"/>
        <pc:sldMkLst>
          <pc:docMk/>
          <pc:sldMk cId="2702960971" sldId="338"/>
        </pc:sldMkLst>
      </pc:sldChg>
      <pc:sldChg chg="add del ord setBg">
        <pc:chgData name="Orestis Bouras" userId="2c10c96d-a2fd-4629-b5df-edac84748e9d" providerId="ADAL" clId="{0EE7C6F1-10FD-4917-BA1B-5D10E152BC1E}" dt="2023-11-10T10:50:40.276" v="10552" actId="47"/>
        <pc:sldMkLst>
          <pc:docMk/>
          <pc:sldMk cId="3773998573" sldId="338"/>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326315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ouraso/IBM-Data-Science-Capstone-Project/blob/main/4_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ouraso/IBM-Data-Science-Capstone-Project/blob/main/5_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ouraso/IBM-Data-Science-Capstone-Project/blob/main/6_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ouraso/IBM-Data-Science-Capstone-Project/blob/main/7_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ouraso/IBM-Data-Science-Capstone-Project/blob/main/8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ouraso/IBM-Data-Science-Capstone-Project/blob/main/1_Data%20Collection%20API.ipynb" TargetMode="External"/><Relationship Id="rId2" Type="http://schemas.openxmlformats.org/officeDocument/2006/relationships/hyperlink" Target="api.spacexdata.com/v4/rockets/"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ouraso/IBM-Data-Science-Capstone-Project/blob/main/2_Data%20Collection%20with%20Web%20Scraping.ipynb" TargetMode="External"/><Relationship Id="rId2" Type="http://schemas.openxmlformats.org/officeDocument/2006/relationships/hyperlink" Target="https://en.wikipedia.org/w/index.php?title=List_of_Falcon_9_and_Falcon_Heavy_launches&amp;"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Bouraso/IBM-Data-Science-Capstone-Project/blob/main/3_Data%20Wrangling.ipynb" TargetMode="Externa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OrestisBouras</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0E7F93A4-D984-91F9-B47A-929290E4632E}"/>
              </a:ext>
            </a:extLst>
          </p:cNvPr>
          <p:cNvSpPr txBox="1">
            <a:spLocks/>
          </p:cNvSpPr>
          <p:nvPr/>
        </p:nvSpPr>
        <p:spPr>
          <a:xfrm>
            <a:off x="770010" y="1380967"/>
            <a:ext cx="10515601" cy="46446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3">
                    <a:lumMod val="25000"/>
                  </a:schemeClr>
                </a:solidFill>
                <a:latin typeface="Abadi" panose="020B0604020104020204" pitchFamily="34" charset="0"/>
              </a:rPr>
              <a:t>In this step, several SQL queries were used to answer important questions about the data. A summarized list of the main SQL queries and the relevant information is presented below:</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Remove the blanks from the table</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Display the names of each unique launch site</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Display 5 records where launch sites begin with the string ‘CCA’</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Display the total payload mass carried by boosters launched by NASA (CRS)</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Display the average payload mass carried by booster F9 v1.1</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List the date when the first successful landing outcome in ground pad was achieved</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List the boosters with success in drone ship and with payload mass between 4000 and 6000</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List the total number of successful and failure mission outcomes</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List the booster versions which have the maximum payload mass </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List the records (specified columns) in year 2015</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Rank the count of landing outcomes between a specified date period</a:t>
            </a:r>
            <a:endParaRPr lang="en-US" sz="1600" dirty="0">
              <a:solidFill>
                <a:schemeClr val="accent3">
                  <a:lumMod val="25000"/>
                </a:schemeClr>
              </a:solidFill>
              <a:latin typeface="Abadi" panose="020B0604020104020204" pitchFamily="34" charset="0"/>
            </a:endParaRPr>
          </a:p>
          <a:p>
            <a:r>
              <a:rPr lang="nl-NL" sz="1800" dirty="0">
                <a:solidFill>
                  <a:schemeClr val="accent3">
                    <a:lumMod val="25000"/>
                  </a:schemeClr>
                </a:solidFill>
                <a:latin typeface="Abadi" panose="020B0604020104020204" pitchFamily="34" charset="0"/>
              </a:rPr>
              <a:t>The complete </a:t>
            </a:r>
            <a:r>
              <a:rPr lang="nl-NL" sz="1800" dirty="0" err="1">
                <a:solidFill>
                  <a:schemeClr val="accent3">
                    <a:lumMod val="25000"/>
                  </a:schemeClr>
                </a:solidFill>
                <a:latin typeface="Abadi" panose="020B0604020104020204" pitchFamily="34" charset="0"/>
              </a:rPr>
              <a:t>jupyter</a:t>
            </a:r>
            <a:r>
              <a:rPr lang="nl-NL" sz="1800" dirty="0">
                <a:solidFill>
                  <a:schemeClr val="accent3">
                    <a:lumMod val="25000"/>
                  </a:schemeClr>
                </a:solidFill>
                <a:latin typeface="Abadi" panose="020B0604020104020204" pitchFamily="34" charset="0"/>
              </a:rPr>
              <a:t> notebook file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EDA </a:t>
            </a:r>
            <a:r>
              <a:rPr lang="nl-NL" sz="1800" dirty="0" err="1">
                <a:solidFill>
                  <a:schemeClr val="accent3">
                    <a:lumMod val="25000"/>
                  </a:schemeClr>
                </a:solidFill>
                <a:latin typeface="Abadi" panose="020B0604020104020204" pitchFamily="34" charset="0"/>
              </a:rPr>
              <a:t>with</a:t>
            </a:r>
            <a:r>
              <a:rPr lang="nl-NL" sz="1800" dirty="0">
                <a:solidFill>
                  <a:schemeClr val="accent3">
                    <a:lumMod val="25000"/>
                  </a:schemeClr>
                </a:solidFill>
                <a:latin typeface="Abadi" panose="020B0604020104020204" pitchFamily="34" charset="0"/>
              </a:rPr>
              <a:t> SQL </a:t>
            </a:r>
            <a:r>
              <a:rPr lang="nl-NL" sz="1800" dirty="0" err="1">
                <a:solidFill>
                  <a:schemeClr val="accent3">
                    <a:lumMod val="25000"/>
                  </a:schemeClr>
                </a:solidFill>
                <a:latin typeface="Abadi" panose="020B0604020104020204" pitchFamily="34" charset="0"/>
              </a:rPr>
              <a:t>process</a:t>
            </a:r>
            <a:r>
              <a:rPr lang="nl-NL" sz="1800" dirty="0">
                <a:solidFill>
                  <a:schemeClr val="accent3">
                    <a:lumMod val="25000"/>
                  </a:schemeClr>
                </a:solidFill>
                <a:latin typeface="Abadi" panose="020B0604020104020204" pitchFamily="34" charset="0"/>
              </a:rPr>
              <a:t> is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-Project/4_EDA </a:t>
            </a:r>
            <a:r>
              <a:rPr lang="nl-NL" sz="1800" dirty="0" err="1">
                <a:latin typeface="Abadi" panose="020B0604020104020204" pitchFamily="34" charset="0"/>
                <a:hlinkClick r:id="rId3"/>
              </a:rPr>
              <a:t>with</a:t>
            </a:r>
            <a:r>
              <a:rPr lang="nl-NL" sz="1800" dirty="0">
                <a:latin typeface="Abadi" panose="020B0604020104020204" pitchFamily="34" charset="0"/>
                <a:hlinkClick r:id="rId3"/>
              </a:rPr>
              <a:t> </a:t>
            </a:r>
            <a:r>
              <a:rPr lang="nl-NL" sz="1800" dirty="0" err="1">
                <a:latin typeface="Abadi" panose="020B0604020104020204" pitchFamily="34" charset="0"/>
                <a:hlinkClick r:id="rId3"/>
              </a:rPr>
              <a:t>SQL.ipynb</a:t>
            </a:r>
            <a:r>
              <a:rPr lang="nl-NL" sz="1800" dirty="0">
                <a:latin typeface="Abadi" panose="020B0604020104020204" pitchFamily="34" charset="0"/>
                <a:hlinkClick r:id="rId3"/>
              </a:rPr>
              <a:t> at </a:t>
            </a:r>
            <a:r>
              <a:rPr lang="nl-NL" sz="1800" dirty="0" err="1">
                <a:latin typeface="Abadi" panose="020B0604020104020204" pitchFamily="34" charset="0"/>
                <a:hlinkClick r:id="rId3"/>
              </a:rPr>
              <a:t>main</a:t>
            </a:r>
            <a:r>
              <a:rPr lang="nl-NL" sz="1800" dirty="0">
                <a:latin typeface="Abadi" panose="020B0604020104020204" pitchFamily="34" charset="0"/>
                <a:hlinkClick r:id="rId3"/>
              </a:rPr>
              <a:t> · </a:t>
            </a:r>
            <a:r>
              <a:rPr lang="nl-NL" sz="1800" dirty="0" err="1">
                <a:latin typeface="Abadi" panose="020B0604020104020204" pitchFamily="34" charset="0"/>
                <a:hlinkClick r:id="rId3"/>
              </a:rPr>
              <a:t>Bouraso</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 (github.com)</a:t>
            </a:r>
            <a:endParaRPr lang="en-US" sz="1800" dirty="0">
              <a:latin typeface="Abadi" panose="020B0604020104020204" pitchFamily="34" charset="0"/>
            </a:endParaRPr>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82EC4C20-4982-8782-AA6B-940F0CAD0E66}"/>
              </a:ext>
            </a:extLst>
          </p:cNvPr>
          <p:cNvSpPr txBox="1">
            <a:spLocks/>
          </p:cNvSpPr>
          <p:nvPr/>
        </p:nvSpPr>
        <p:spPr>
          <a:xfrm>
            <a:off x="820738" y="1292885"/>
            <a:ext cx="11130257" cy="4933507"/>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In this step, functions from Matplotlib and Seaborn libraries were used to visualize the data through different kinds of plots (scatterplot, bar-plot, line chart) and gain insights on the relationships between the features of the data. </a:t>
            </a:r>
          </a:p>
          <a:p>
            <a:pPr>
              <a:lnSpc>
                <a:spcPct val="100000"/>
              </a:lnSpc>
              <a:spcBef>
                <a:spcPts val="1400"/>
              </a:spcBef>
            </a:pPr>
            <a:r>
              <a:rPr lang="nl-NL" sz="1900" dirty="0">
                <a:solidFill>
                  <a:schemeClr val="accent3">
                    <a:lumMod val="25000"/>
                  </a:schemeClr>
                </a:solidFill>
                <a:latin typeface="Abadi" panose="020B0604020104020204" pitchFamily="34" charset="0"/>
              </a:rPr>
              <a:t>The plots are </a:t>
            </a:r>
            <a:r>
              <a:rPr lang="nl-NL" sz="1900" dirty="0" err="1">
                <a:solidFill>
                  <a:schemeClr val="accent3">
                    <a:lumMod val="25000"/>
                  </a:schemeClr>
                </a:solidFill>
                <a:latin typeface="Abadi" panose="020B0604020104020204" pitchFamily="34" charset="0"/>
              </a:rPr>
              <a:t>summarized</a:t>
            </a:r>
            <a:r>
              <a:rPr lang="nl-NL" sz="1900" dirty="0">
                <a:solidFill>
                  <a:schemeClr val="accent3">
                    <a:lumMod val="25000"/>
                  </a:schemeClr>
                </a:solidFill>
                <a:latin typeface="Abadi" panose="020B0604020104020204" pitchFamily="34" charset="0"/>
              </a:rPr>
              <a:t> below: </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Flight </a:t>
            </a:r>
            <a:r>
              <a:rPr lang="nl-NL" sz="1700" dirty="0" err="1">
                <a:solidFill>
                  <a:schemeClr val="accent3">
                    <a:lumMod val="25000"/>
                  </a:schemeClr>
                </a:solidFill>
                <a:latin typeface="Abadi" panose="020B0604020104020204" pitchFamily="34" charset="0"/>
              </a:rPr>
              <a:t>Number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Payload</a:t>
            </a:r>
            <a:r>
              <a:rPr lang="nl-NL" sz="1700" dirty="0">
                <a:solidFill>
                  <a:schemeClr val="accent3">
                    <a:lumMod val="25000"/>
                  </a:schemeClr>
                </a:solidFill>
                <a:latin typeface="Abadi" panose="020B0604020104020204" pitchFamily="34" charset="0"/>
              </a:rPr>
              <a:t> Mass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Flight </a:t>
            </a:r>
            <a:r>
              <a:rPr lang="nl-NL" sz="1700" dirty="0" err="1">
                <a:solidFill>
                  <a:schemeClr val="accent3">
                    <a:lumMod val="25000"/>
                  </a:schemeClr>
                </a:solidFill>
                <a:latin typeface="Abadi" panose="020B0604020104020204" pitchFamily="34" charset="0"/>
              </a:rPr>
              <a:t>Number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Launch</a:t>
            </a:r>
            <a:r>
              <a:rPr lang="nl-NL" sz="1700" dirty="0">
                <a:solidFill>
                  <a:schemeClr val="accent3">
                    <a:lumMod val="25000"/>
                  </a:schemeClr>
                </a:solidFill>
                <a:latin typeface="Abadi" panose="020B0604020104020204" pitchFamily="34" charset="0"/>
              </a:rPr>
              <a:t> Site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Payload</a:t>
            </a:r>
            <a:r>
              <a:rPr lang="nl-NL" sz="1700" dirty="0">
                <a:solidFill>
                  <a:schemeClr val="accent3">
                    <a:lumMod val="25000"/>
                  </a:schemeClr>
                </a:solidFill>
                <a:latin typeface="Abadi" panose="020B0604020104020204" pitchFamily="34" charset="0"/>
              </a:rPr>
              <a:t> Mass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Launch</a:t>
            </a:r>
            <a:r>
              <a:rPr lang="nl-NL" sz="1700" dirty="0">
                <a:solidFill>
                  <a:schemeClr val="accent3">
                    <a:lumMod val="25000"/>
                  </a:schemeClr>
                </a:solidFill>
                <a:latin typeface="Abadi" panose="020B0604020104020204" pitchFamily="34" charset="0"/>
              </a:rPr>
              <a:t> Site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Success</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Rate</a:t>
            </a:r>
            <a:r>
              <a:rPr lang="nl-NL" sz="1700" dirty="0">
                <a:solidFill>
                  <a:schemeClr val="accent3">
                    <a:lumMod val="25000"/>
                  </a:schemeClr>
                </a:solidFill>
                <a:latin typeface="Abadi" panose="020B0604020104020204" pitchFamily="34" charset="0"/>
              </a:rPr>
              <a:t> per </a:t>
            </a:r>
            <a:r>
              <a:rPr lang="nl-NL" sz="1700" dirty="0" err="1">
                <a:solidFill>
                  <a:schemeClr val="accent3">
                    <a:lumMod val="25000"/>
                  </a:schemeClr>
                </a:solidFill>
                <a:latin typeface="Abadi" panose="020B0604020104020204" pitchFamily="34" charset="0"/>
              </a:rPr>
              <a:t>Orbit</a:t>
            </a:r>
            <a:r>
              <a:rPr lang="nl-NL" sz="1700" dirty="0">
                <a:solidFill>
                  <a:schemeClr val="accent3">
                    <a:lumMod val="25000"/>
                  </a:schemeClr>
                </a:solidFill>
                <a:latin typeface="Abadi" panose="020B0604020104020204" pitchFamily="34" charset="0"/>
              </a:rPr>
              <a:t> Type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bar-plot</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Flight </a:t>
            </a:r>
            <a:r>
              <a:rPr lang="nl-NL" sz="1700" dirty="0" err="1">
                <a:solidFill>
                  <a:schemeClr val="accent3">
                    <a:lumMod val="25000"/>
                  </a:schemeClr>
                </a:solidFill>
                <a:latin typeface="Abadi" panose="020B0604020104020204" pitchFamily="34" charset="0"/>
              </a:rPr>
              <a:t>Number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Orbit</a:t>
            </a:r>
            <a:r>
              <a:rPr lang="nl-NL" sz="1700" dirty="0">
                <a:solidFill>
                  <a:schemeClr val="accent3">
                    <a:lumMod val="25000"/>
                  </a:schemeClr>
                </a:solidFill>
                <a:latin typeface="Abadi" panose="020B0604020104020204" pitchFamily="34" charset="0"/>
              </a:rPr>
              <a:t> Type site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Payload</a:t>
            </a:r>
            <a:r>
              <a:rPr lang="nl-NL" sz="1700" dirty="0">
                <a:solidFill>
                  <a:schemeClr val="accent3">
                    <a:lumMod val="25000"/>
                  </a:schemeClr>
                </a:solidFill>
                <a:latin typeface="Abadi" panose="020B0604020104020204" pitchFamily="34" charset="0"/>
              </a:rPr>
              <a:t> Mass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Orbit</a:t>
            </a:r>
            <a:r>
              <a:rPr lang="nl-NL" sz="1700" dirty="0">
                <a:solidFill>
                  <a:schemeClr val="accent3">
                    <a:lumMod val="25000"/>
                  </a:schemeClr>
                </a:solidFill>
                <a:latin typeface="Abadi" panose="020B0604020104020204" pitchFamily="34" charset="0"/>
              </a:rPr>
              <a:t> Type site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Average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Success</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Rate</a:t>
            </a:r>
            <a:r>
              <a:rPr lang="nl-NL" sz="1700" dirty="0">
                <a:solidFill>
                  <a:schemeClr val="accent3">
                    <a:lumMod val="25000"/>
                  </a:schemeClr>
                </a:solidFill>
                <a:latin typeface="Abadi" panose="020B0604020104020204" pitchFamily="34" charset="0"/>
              </a:rPr>
              <a:t> per </a:t>
            </a:r>
            <a:r>
              <a:rPr lang="nl-NL" sz="1700" dirty="0" err="1">
                <a:solidFill>
                  <a:schemeClr val="accent3">
                    <a:lumMod val="25000"/>
                  </a:schemeClr>
                </a:solidFill>
                <a:latin typeface="Abadi" panose="020B0604020104020204" pitchFamily="34" charset="0"/>
              </a:rPr>
              <a:t>Year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line </a:t>
            </a:r>
            <a:r>
              <a:rPr lang="nl-NL" sz="1700" dirty="0" err="1">
                <a:solidFill>
                  <a:schemeClr val="accent3">
                    <a:lumMod val="25000"/>
                  </a:schemeClr>
                </a:solidFill>
                <a:latin typeface="Abadi" panose="020B0604020104020204" pitchFamily="34" charset="0"/>
              </a:rPr>
              <a:t>chart</a:t>
            </a: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900" dirty="0">
                <a:solidFill>
                  <a:schemeClr val="accent3">
                    <a:lumMod val="25000"/>
                  </a:schemeClr>
                </a:solidFill>
                <a:latin typeface="Abadi" panose="020B0604020104020204" pitchFamily="34" charset="0"/>
              </a:rPr>
              <a:t>The complete </a:t>
            </a:r>
            <a:r>
              <a:rPr lang="nl-NL" sz="1900" dirty="0" err="1">
                <a:solidFill>
                  <a:schemeClr val="accent3">
                    <a:lumMod val="25000"/>
                  </a:schemeClr>
                </a:solidFill>
                <a:latin typeface="Abadi" panose="020B0604020104020204" pitchFamily="34" charset="0"/>
              </a:rPr>
              <a:t>jupyter</a:t>
            </a:r>
            <a:r>
              <a:rPr lang="nl-NL" sz="1900" dirty="0">
                <a:solidFill>
                  <a:schemeClr val="accent3">
                    <a:lumMod val="25000"/>
                  </a:schemeClr>
                </a:solidFill>
                <a:latin typeface="Abadi" panose="020B0604020104020204" pitchFamily="34" charset="0"/>
              </a:rPr>
              <a:t> notebook file </a:t>
            </a:r>
            <a:r>
              <a:rPr lang="nl-NL" sz="1900" dirty="0" err="1">
                <a:solidFill>
                  <a:schemeClr val="accent3">
                    <a:lumMod val="25000"/>
                  </a:schemeClr>
                </a:solidFill>
                <a:latin typeface="Abadi" panose="020B0604020104020204" pitchFamily="34" charset="0"/>
              </a:rPr>
              <a:t>where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EDA </a:t>
            </a:r>
            <a:r>
              <a:rPr lang="nl-NL" sz="1900" dirty="0" err="1">
                <a:solidFill>
                  <a:schemeClr val="accent3">
                    <a:lumMod val="25000"/>
                  </a:schemeClr>
                </a:solidFill>
                <a:latin typeface="Abadi" panose="020B0604020104020204" pitchFamily="34" charset="0"/>
              </a:rPr>
              <a:t>with</a:t>
            </a:r>
            <a:r>
              <a:rPr lang="nl-NL" sz="1900" dirty="0">
                <a:solidFill>
                  <a:schemeClr val="accent3">
                    <a:lumMod val="25000"/>
                  </a:schemeClr>
                </a:solidFill>
                <a:latin typeface="Abadi" panose="020B0604020104020204" pitchFamily="34" charset="0"/>
              </a:rPr>
              <a:t> Data </a:t>
            </a:r>
            <a:r>
              <a:rPr lang="nl-NL" sz="1900" dirty="0" err="1">
                <a:solidFill>
                  <a:schemeClr val="accent3">
                    <a:lumMod val="25000"/>
                  </a:schemeClr>
                </a:solidFill>
                <a:latin typeface="Abadi" panose="020B0604020104020204" pitchFamily="34" charset="0"/>
              </a:rPr>
              <a:t>Visualization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process</a:t>
            </a:r>
            <a:r>
              <a:rPr lang="nl-NL" sz="1900" dirty="0">
                <a:solidFill>
                  <a:schemeClr val="accent3">
                    <a:lumMod val="25000"/>
                  </a:schemeClr>
                </a:solidFill>
                <a:latin typeface="Abadi" panose="020B0604020104020204" pitchFamily="34" charset="0"/>
              </a:rPr>
              <a:t> is </a:t>
            </a:r>
            <a:r>
              <a:rPr lang="nl-NL" sz="1900" dirty="0" err="1">
                <a:solidFill>
                  <a:schemeClr val="accent3">
                    <a:lumMod val="25000"/>
                  </a:schemeClr>
                </a:solidFill>
                <a:latin typeface="Abadi" panose="020B0604020104020204" pitchFamily="34" charset="0"/>
              </a:rPr>
              <a:t>developped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can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be</a:t>
            </a:r>
            <a:r>
              <a:rPr lang="nl-NL" sz="1900" dirty="0">
                <a:solidFill>
                  <a:schemeClr val="accent3">
                    <a:lumMod val="25000"/>
                  </a:schemeClr>
                </a:solidFill>
                <a:latin typeface="Abadi" panose="020B0604020104020204" pitchFamily="34" charset="0"/>
              </a:rPr>
              <a:t> found </a:t>
            </a:r>
            <a:r>
              <a:rPr lang="nl-NL" sz="1900" dirty="0" err="1">
                <a:solidFill>
                  <a:schemeClr val="accent3">
                    <a:lumMod val="25000"/>
                  </a:schemeClr>
                </a:solidFill>
                <a:latin typeface="Abadi" panose="020B0604020104020204" pitchFamily="34" charset="0"/>
              </a:rPr>
              <a:t>within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my</a:t>
            </a:r>
            <a:r>
              <a:rPr lang="nl-NL" sz="1900" dirty="0">
                <a:solidFill>
                  <a:schemeClr val="accent3">
                    <a:lumMod val="25000"/>
                  </a:schemeClr>
                </a:solidFill>
                <a:latin typeface="Abadi" panose="020B0604020104020204" pitchFamily="34" charset="0"/>
              </a:rPr>
              <a:t> GitHub </a:t>
            </a:r>
            <a:r>
              <a:rPr lang="nl-NL" sz="1900" dirty="0" err="1">
                <a:solidFill>
                  <a:schemeClr val="accent3">
                    <a:lumMod val="25000"/>
                  </a:schemeClr>
                </a:solidFill>
                <a:latin typeface="Abadi" panose="020B0604020104020204" pitchFamily="34" charset="0"/>
              </a:rPr>
              <a:t>repository</a:t>
            </a:r>
            <a:r>
              <a:rPr lang="nl-NL" sz="1900" dirty="0">
                <a:solidFill>
                  <a:schemeClr val="accent3">
                    <a:lumMod val="25000"/>
                  </a:schemeClr>
                </a:solidFill>
                <a:latin typeface="Abadi" panose="020B0604020104020204" pitchFamily="34" charset="0"/>
              </a:rPr>
              <a:t> in </a:t>
            </a:r>
            <a:r>
              <a:rPr lang="nl-NL" sz="1900" dirty="0">
                <a:latin typeface="Abadi" panose="020B0604020104020204" pitchFamily="34" charset="0"/>
                <a:hlinkClick r:id="rId3"/>
              </a:rPr>
              <a:t>IBM-Data-</a:t>
            </a:r>
            <a:r>
              <a:rPr lang="nl-NL" sz="1900" dirty="0" err="1">
                <a:latin typeface="Abadi" panose="020B0604020104020204" pitchFamily="34" charset="0"/>
                <a:hlinkClick r:id="rId3"/>
              </a:rPr>
              <a:t>Science</a:t>
            </a:r>
            <a:r>
              <a:rPr lang="nl-NL" sz="1900" dirty="0">
                <a:latin typeface="Abadi" panose="020B0604020104020204" pitchFamily="34" charset="0"/>
                <a:hlinkClick r:id="rId3"/>
              </a:rPr>
              <a:t>-</a:t>
            </a:r>
            <a:r>
              <a:rPr lang="nl-NL" sz="1900" dirty="0" err="1">
                <a:latin typeface="Abadi" panose="020B0604020104020204" pitchFamily="34" charset="0"/>
                <a:hlinkClick r:id="rId3"/>
              </a:rPr>
              <a:t>Capstone</a:t>
            </a:r>
            <a:r>
              <a:rPr lang="nl-NL" sz="1900" dirty="0">
                <a:latin typeface="Abadi" panose="020B0604020104020204" pitchFamily="34" charset="0"/>
                <a:hlinkClick r:id="rId3"/>
              </a:rPr>
              <a:t>-Project/5_EDA </a:t>
            </a:r>
            <a:r>
              <a:rPr lang="nl-NL" sz="1900" dirty="0" err="1">
                <a:latin typeface="Abadi" panose="020B0604020104020204" pitchFamily="34" charset="0"/>
                <a:hlinkClick r:id="rId3"/>
              </a:rPr>
              <a:t>with</a:t>
            </a:r>
            <a:r>
              <a:rPr lang="nl-NL" sz="1900" dirty="0">
                <a:latin typeface="Abadi" panose="020B0604020104020204" pitchFamily="34" charset="0"/>
                <a:hlinkClick r:id="rId3"/>
              </a:rPr>
              <a:t> </a:t>
            </a:r>
            <a:r>
              <a:rPr lang="nl-NL" sz="1900" dirty="0" err="1">
                <a:latin typeface="Abadi" panose="020B0604020104020204" pitchFamily="34" charset="0"/>
                <a:hlinkClick r:id="rId3"/>
              </a:rPr>
              <a:t>Visualization.ipynb</a:t>
            </a:r>
            <a:r>
              <a:rPr lang="nl-NL" sz="1900" dirty="0">
                <a:latin typeface="Abadi" panose="020B0604020104020204" pitchFamily="34" charset="0"/>
                <a:hlinkClick r:id="rId3"/>
              </a:rPr>
              <a:t> at </a:t>
            </a:r>
            <a:r>
              <a:rPr lang="nl-NL" sz="1900" dirty="0" err="1">
                <a:latin typeface="Abadi" panose="020B0604020104020204" pitchFamily="34" charset="0"/>
                <a:hlinkClick r:id="rId3"/>
              </a:rPr>
              <a:t>main</a:t>
            </a:r>
            <a:r>
              <a:rPr lang="nl-NL" sz="1900" dirty="0">
                <a:latin typeface="Abadi" panose="020B0604020104020204" pitchFamily="34" charset="0"/>
                <a:hlinkClick r:id="rId3"/>
              </a:rPr>
              <a:t> · </a:t>
            </a:r>
            <a:r>
              <a:rPr lang="nl-NL" sz="1900" dirty="0" err="1">
                <a:latin typeface="Abadi" panose="020B0604020104020204" pitchFamily="34" charset="0"/>
                <a:hlinkClick r:id="rId3"/>
              </a:rPr>
              <a:t>Bouraso</a:t>
            </a:r>
            <a:r>
              <a:rPr lang="nl-NL" sz="1900" dirty="0">
                <a:latin typeface="Abadi" panose="020B0604020104020204" pitchFamily="34" charset="0"/>
                <a:hlinkClick r:id="rId3"/>
              </a:rPr>
              <a:t>/IBM-Data-</a:t>
            </a:r>
            <a:r>
              <a:rPr lang="nl-NL" sz="1900" dirty="0" err="1">
                <a:latin typeface="Abadi" panose="020B0604020104020204" pitchFamily="34" charset="0"/>
                <a:hlinkClick r:id="rId3"/>
              </a:rPr>
              <a:t>Science</a:t>
            </a:r>
            <a:r>
              <a:rPr lang="nl-NL" sz="1900" dirty="0">
                <a:latin typeface="Abadi" panose="020B0604020104020204" pitchFamily="34" charset="0"/>
                <a:hlinkClick r:id="rId3"/>
              </a:rPr>
              <a:t>-</a:t>
            </a:r>
            <a:r>
              <a:rPr lang="nl-NL" sz="1900" dirty="0" err="1">
                <a:latin typeface="Abadi" panose="020B0604020104020204" pitchFamily="34" charset="0"/>
                <a:hlinkClick r:id="rId3"/>
              </a:rPr>
              <a:t>Capstone</a:t>
            </a:r>
            <a:r>
              <a:rPr lang="nl-NL" sz="1900" dirty="0">
                <a:latin typeface="Abadi" panose="020B0604020104020204" pitchFamily="34" charset="0"/>
                <a:hlinkClick r:id="rId3"/>
              </a:rPr>
              <a:t>-Project (github.com)</a:t>
            </a: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56D02468-3CDE-58EF-F4F3-12F0A5C3C081}"/>
              </a:ext>
            </a:extLst>
          </p:cNvPr>
          <p:cNvSpPr txBox="1">
            <a:spLocks/>
          </p:cNvSpPr>
          <p:nvPr/>
        </p:nvSpPr>
        <p:spPr>
          <a:xfrm>
            <a:off x="820738" y="1292885"/>
            <a:ext cx="11130257" cy="4933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In this step, functions from the Folium library were used to visualize the data through interactive maps.</a:t>
            </a:r>
          </a:p>
          <a:p>
            <a:pPr>
              <a:lnSpc>
                <a:spcPct val="100000"/>
              </a:lnSpc>
              <a:spcBef>
                <a:spcPts val="1400"/>
              </a:spcBef>
            </a:pPr>
            <a:r>
              <a:rPr lang="nl-NL" sz="1800" dirty="0">
                <a:solidFill>
                  <a:schemeClr val="accent3">
                    <a:lumMod val="25000"/>
                  </a:schemeClr>
                </a:solidFill>
                <a:latin typeface="Abadi" panose="020B0604020104020204" pitchFamily="34" charset="0"/>
              </a:rPr>
              <a:t>The </a:t>
            </a:r>
            <a:r>
              <a:rPr lang="nl-NL" sz="1800" dirty="0" err="1">
                <a:solidFill>
                  <a:schemeClr val="accent3">
                    <a:lumMod val="25000"/>
                  </a:schemeClr>
                </a:solidFill>
                <a:latin typeface="Abadi" panose="020B0604020104020204" pitchFamily="34" charset="0"/>
              </a:rPr>
              <a:t>Folium</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library</a:t>
            </a:r>
            <a:r>
              <a:rPr lang="nl-NL" sz="1800" dirty="0">
                <a:solidFill>
                  <a:schemeClr val="accent3">
                    <a:lumMod val="25000"/>
                  </a:schemeClr>
                </a:solidFill>
                <a:latin typeface="Abadi" panose="020B0604020104020204" pitchFamily="34" charset="0"/>
              </a:rPr>
              <a:t> is </a:t>
            </a:r>
            <a:r>
              <a:rPr lang="nl-NL" sz="1800" dirty="0" err="1">
                <a:solidFill>
                  <a:schemeClr val="accent3">
                    <a:lumMod val="25000"/>
                  </a:schemeClr>
                </a:solidFill>
                <a:latin typeface="Abadi" panose="020B0604020104020204" pitchFamily="34" charset="0"/>
              </a:rPr>
              <a:t>used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to</a:t>
            </a:r>
            <a:r>
              <a:rPr lang="nl-NL" sz="1800" dirty="0">
                <a:solidFill>
                  <a:schemeClr val="accent3">
                    <a:lumMod val="25000"/>
                  </a:schemeClr>
                </a:solidFill>
                <a:latin typeface="Abadi" panose="020B0604020104020204" pitchFamily="34" charset="0"/>
              </a:rPr>
              <a:t>: </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Mark </a:t>
            </a:r>
            <a:r>
              <a:rPr lang="nl-NL" sz="1600" dirty="0" err="1">
                <a:solidFill>
                  <a:schemeClr val="accent3">
                    <a:lumMod val="25000"/>
                  </a:schemeClr>
                </a:solidFill>
                <a:latin typeface="Abadi" panose="020B0604020104020204" pitchFamily="34" charset="0"/>
              </a:rPr>
              <a:t>all</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sites on a map</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Mark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succeeded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and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failed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for</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each</a:t>
            </a:r>
            <a:r>
              <a:rPr lang="nl-NL" sz="1600" dirty="0">
                <a:solidFill>
                  <a:schemeClr val="accent3">
                    <a:lumMod val="25000"/>
                  </a:schemeClr>
                </a:solidFill>
                <a:latin typeface="Abadi" panose="020B0604020104020204" pitchFamily="34" charset="0"/>
              </a:rPr>
              <a:t> site on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map</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Mark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distances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between</a:t>
            </a:r>
            <a:r>
              <a:rPr lang="nl-NL" sz="1600" dirty="0">
                <a:solidFill>
                  <a:schemeClr val="accent3">
                    <a:lumMod val="25000"/>
                  </a:schemeClr>
                </a:solidFill>
                <a:latin typeface="Abadi" panose="020B0604020104020204" pitchFamily="34" charset="0"/>
              </a:rPr>
              <a:t> a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 </a:t>
            </a:r>
            <a:r>
              <a:rPr lang="nl-NL" sz="1600" dirty="0" err="1">
                <a:solidFill>
                  <a:schemeClr val="accent3">
                    <a:lumMod val="25000"/>
                  </a:schemeClr>
                </a:solidFill>
                <a:latin typeface="Abadi" panose="020B0604020104020204" pitchFamily="34" charset="0"/>
              </a:rPr>
              <a:t>to</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its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proximites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such</a:t>
            </a:r>
            <a:r>
              <a:rPr lang="nl-NL" sz="1600" dirty="0">
                <a:solidFill>
                  <a:schemeClr val="accent3">
                    <a:lumMod val="25000"/>
                  </a:schemeClr>
                </a:solidFill>
                <a:latin typeface="Abadi" panose="020B0604020104020204" pitchFamily="34" charset="0"/>
              </a:rPr>
              <a:t> as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nearest</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city</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railway</a:t>
            </a:r>
            <a:r>
              <a:rPr lang="nl-NL" sz="1600" dirty="0">
                <a:solidFill>
                  <a:schemeClr val="accent3">
                    <a:lumMod val="25000"/>
                  </a:schemeClr>
                </a:solidFill>
                <a:latin typeface="Abadi" panose="020B0604020104020204" pitchFamily="34" charset="0"/>
              </a:rPr>
              <a:t> or highway</a:t>
            </a:r>
          </a:p>
          <a:p>
            <a:pPr lvl="1">
              <a:lnSpc>
                <a:spcPct val="100000"/>
              </a:lnSpc>
              <a:spcBef>
                <a:spcPts val="1400"/>
              </a:spcBef>
              <a:buFont typeface="Wingdings" panose="05000000000000000000" pitchFamily="2" charset="2"/>
              <a:buChar char="v"/>
            </a:pPr>
            <a:endParaRPr lang="nl-NL"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complete </a:t>
            </a:r>
            <a:r>
              <a:rPr lang="nl-NL" sz="1800" dirty="0" err="1">
                <a:solidFill>
                  <a:schemeClr val="accent3">
                    <a:lumMod val="25000"/>
                  </a:schemeClr>
                </a:solidFill>
                <a:latin typeface="Abadi" panose="020B0604020104020204" pitchFamily="34" charset="0"/>
              </a:rPr>
              <a:t>jupyter</a:t>
            </a:r>
            <a:r>
              <a:rPr lang="nl-NL" sz="1800" dirty="0">
                <a:solidFill>
                  <a:schemeClr val="accent3">
                    <a:lumMod val="25000"/>
                  </a:schemeClr>
                </a:solidFill>
                <a:latin typeface="Abadi" panose="020B0604020104020204" pitchFamily="34" charset="0"/>
              </a:rPr>
              <a:t> notebook file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Interactive </a:t>
            </a:r>
            <a:r>
              <a:rPr lang="nl-NL" sz="1800" dirty="0" err="1">
                <a:solidFill>
                  <a:schemeClr val="accent3">
                    <a:lumMod val="25000"/>
                  </a:schemeClr>
                </a:solidFill>
                <a:latin typeface="Abadi" panose="020B0604020104020204" pitchFamily="34" charset="0"/>
              </a:rPr>
              <a:t>Maps</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with</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Folium</a:t>
            </a:r>
            <a:r>
              <a:rPr lang="nl-NL" sz="1800" dirty="0">
                <a:solidFill>
                  <a:schemeClr val="accent3">
                    <a:lumMod val="25000"/>
                  </a:schemeClr>
                </a:solidFill>
                <a:latin typeface="Abadi" panose="020B0604020104020204" pitchFamily="34" charset="0"/>
              </a:rPr>
              <a:t> are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-Project/6_Interactive Visual Analytics </a:t>
            </a:r>
            <a:r>
              <a:rPr lang="nl-NL" sz="1800" dirty="0" err="1">
                <a:latin typeface="Abadi" panose="020B0604020104020204" pitchFamily="34" charset="0"/>
                <a:hlinkClick r:id="rId3"/>
              </a:rPr>
              <a:t>with</a:t>
            </a:r>
            <a:r>
              <a:rPr lang="nl-NL" sz="1800" dirty="0">
                <a:latin typeface="Abadi" panose="020B0604020104020204" pitchFamily="34" charset="0"/>
                <a:hlinkClick r:id="rId3"/>
              </a:rPr>
              <a:t> </a:t>
            </a:r>
            <a:r>
              <a:rPr lang="nl-NL" sz="1800" dirty="0" err="1">
                <a:latin typeface="Abadi" panose="020B0604020104020204" pitchFamily="34" charset="0"/>
                <a:hlinkClick r:id="rId3"/>
              </a:rPr>
              <a:t>Folium.ipynb</a:t>
            </a:r>
            <a:r>
              <a:rPr lang="nl-NL" sz="1800" dirty="0">
                <a:latin typeface="Abadi" panose="020B0604020104020204" pitchFamily="34" charset="0"/>
                <a:hlinkClick r:id="rId3"/>
              </a:rPr>
              <a:t> at </a:t>
            </a:r>
            <a:r>
              <a:rPr lang="nl-NL" sz="1800" dirty="0" err="1">
                <a:latin typeface="Abadi" panose="020B0604020104020204" pitchFamily="34" charset="0"/>
                <a:hlinkClick r:id="rId3"/>
              </a:rPr>
              <a:t>main</a:t>
            </a:r>
            <a:r>
              <a:rPr lang="nl-NL" sz="1800" dirty="0">
                <a:latin typeface="Abadi" panose="020B0604020104020204" pitchFamily="34" charset="0"/>
                <a:hlinkClick r:id="rId3"/>
              </a:rPr>
              <a:t> · </a:t>
            </a:r>
            <a:r>
              <a:rPr lang="nl-NL" sz="1800" dirty="0" err="1">
                <a:latin typeface="Abadi" panose="020B0604020104020204" pitchFamily="34" charset="0"/>
                <a:hlinkClick r:id="rId3"/>
              </a:rPr>
              <a:t>Bouraso</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 (github.com)</a:t>
            </a: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6E648057-520C-A535-4D8C-D0B282A49E27}"/>
              </a:ext>
            </a:extLst>
          </p:cNvPr>
          <p:cNvSpPr txBox="1">
            <a:spLocks/>
          </p:cNvSpPr>
          <p:nvPr/>
        </p:nvSpPr>
        <p:spPr>
          <a:xfrm>
            <a:off x="820738" y="1292885"/>
            <a:ext cx="11130257" cy="4933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In this step, functions from the Dash library were used to generate an interactive dashboard where the user can easily and quickly scroll on a ‘Launch Site’ dropdown menu and a ‘Payload Mass’ range slider to further filter and investigate the data. </a:t>
            </a:r>
          </a:p>
          <a:p>
            <a:pPr>
              <a:lnSpc>
                <a:spcPct val="100000"/>
              </a:lnSpc>
              <a:spcBef>
                <a:spcPts val="1400"/>
              </a:spcBef>
            </a:pPr>
            <a:r>
              <a:rPr lang="nl-NL" sz="1800" dirty="0">
                <a:solidFill>
                  <a:schemeClr val="accent3">
                    <a:lumMod val="25000"/>
                  </a:schemeClr>
                </a:solidFill>
                <a:latin typeface="Abadi" panose="020B0604020104020204" pitchFamily="34" charset="0"/>
              </a:rPr>
              <a:t>Using a </a:t>
            </a:r>
            <a:r>
              <a:rPr lang="nl-NL" sz="1800" dirty="0" err="1">
                <a:solidFill>
                  <a:schemeClr val="accent3">
                    <a:lumMod val="25000"/>
                  </a:schemeClr>
                </a:solidFill>
                <a:latin typeface="Abadi" panose="020B0604020104020204" pitchFamily="34" charset="0"/>
              </a:rPr>
              <a:t>pie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chart</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and</a:t>
            </a:r>
            <a:r>
              <a:rPr lang="nl-NL" sz="1800" dirty="0">
                <a:solidFill>
                  <a:schemeClr val="accent3">
                    <a:lumMod val="25000"/>
                  </a:schemeClr>
                </a:solidFill>
                <a:latin typeface="Abadi" panose="020B0604020104020204" pitchFamily="34" charset="0"/>
              </a:rPr>
              <a:t> a </a:t>
            </a:r>
            <a:r>
              <a:rPr lang="nl-NL" sz="1800" dirty="0" err="1">
                <a:solidFill>
                  <a:schemeClr val="accent3">
                    <a:lumMod val="25000"/>
                  </a:schemeClr>
                </a:solidFill>
                <a:latin typeface="Abadi" panose="020B0604020104020204" pitchFamily="34" charset="0"/>
              </a:rPr>
              <a:t>scatterplot</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interactive</a:t>
            </a:r>
            <a:r>
              <a:rPr lang="nl-NL" sz="1800" dirty="0">
                <a:solidFill>
                  <a:schemeClr val="accent3">
                    <a:lumMod val="25000"/>
                  </a:schemeClr>
                </a:solidFill>
                <a:latin typeface="Abadi" panose="020B0604020104020204" pitchFamily="34" charset="0"/>
              </a:rPr>
              <a:t> dashboard shows:</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The </a:t>
            </a:r>
            <a:r>
              <a:rPr lang="nl-NL" sz="1600" dirty="0" err="1">
                <a:solidFill>
                  <a:schemeClr val="accent3">
                    <a:lumMod val="25000"/>
                  </a:schemeClr>
                </a:solidFill>
                <a:latin typeface="Abadi" panose="020B0604020104020204" pitchFamily="34" charset="0"/>
              </a:rPr>
              <a:t>total</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success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for</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each</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The </a:t>
            </a:r>
            <a:r>
              <a:rPr lang="nl-NL" sz="1600" dirty="0" err="1">
                <a:solidFill>
                  <a:schemeClr val="accent3">
                    <a:lumMod val="25000"/>
                  </a:schemeClr>
                </a:solidFill>
                <a:latin typeface="Abadi" panose="020B0604020104020204" pitchFamily="34" charset="0"/>
              </a:rPr>
              <a:t>total</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success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for</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 </a:t>
            </a:r>
            <a:r>
              <a:rPr lang="nl-NL" sz="1600" dirty="0" err="1">
                <a:solidFill>
                  <a:schemeClr val="accent3">
                    <a:lumMod val="25000"/>
                  </a:schemeClr>
                </a:solidFill>
                <a:latin typeface="Abadi" panose="020B0604020104020204" pitchFamily="34" charset="0"/>
              </a:rPr>
              <a:t>with</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highest</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success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rate</a:t>
            </a:r>
            <a:endParaRPr lang="nl-NL" sz="16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The </a:t>
            </a:r>
            <a:r>
              <a:rPr lang="nl-NL" sz="1600" dirty="0" err="1">
                <a:solidFill>
                  <a:schemeClr val="accent3">
                    <a:lumMod val="25000"/>
                  </a:schemeClr>
                </a:solidFill>
                <a:latin typeface="Abadi" panose="020B0604020104020204" pitchFamily="34" charset="0"/>
              </a:rPr>
              <a:t>correlation</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between</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payload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mass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and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mission </a:t>
            </a:r>
            <a:r>
              <a:rPr lang="nl-NL" sz="1600" dirty="0" err="1">
                <a:solidFill>
                  <a:schemeClr val="accent3">
                    <a:lumMod val="25000"/>
                  </a:schemeClr>
                </a:solidFill>
                <a:latin typeface="Abadi" panose="020B0604020104020204" pitchFamily="34" charset="0"/>
              </a:rPr>
              <a:t>outcome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success</a:t>
            </a:r>
            <a:r>
              <a:rPr lang="nl-NL" sz="1600" dirty="0">
                <a:solidFill>
                  <a:schemeClr val="accent3">
                    <a:lumMod val="25000"/>
                  </a:schemeClr>
                </a:solidFill>
                <a:latin typeface="Abadi" panose="020B0604020104020204" pitchFamily="34" charset="0"/>
              </a:rPr>
              <a:t> or failure) </a:t>
            </a:r>
            <a:r>
              <a:rPr lang="nl-NL" sz="1600" dirty="0" err="1">
                <a:solidFill>
                  <a:schemeClr val="accent3">
                    <a:lumMod val="25000"/>
                  </a:schemeClr>
                </a:solidFill>
                <a:latin typeface="Abadi" panose="020B0604020104020204" pitchFamily="34" charset="0"/>
              </a:rPr>
              <a:t>for</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each</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 </a:t>
            </a:r>
            <a:r>
              <a:rPr lang="nl-NL" sz="1600" dirty="0" err="1">
                <a:solidFill>
                  <a:schemeClr val="accent3">
                    <a:lumMod val="25000"/>
                  </a:schemeClr>
                </a:solidFill>
                <a:latin typeface="Abadi" panose="020B0604020104020204" pitchFamily="34" charset="0"/>
              </a:rPr>
              <a:t>with</a:t>
            </a:r>
            <a:r>
              <a:rPr lang="nl-NL" sz="1600" dirty="0">
                <a:solidFill>
                  <a:schemeClr val="accent3">
                    <a:lumMod val="25000"/>
                  </a:schemeClr>
                </a:solidFill>
                <a:latin typeface="Abadi" panose="020B0604020104020204" pitchFamily="34" charset="0"/>
              </a:rPr>
              <a:t> different </a:t>
            </a:r>
            <a:r>
              <a:rPr lang="nl-NL" sz="1600" dirty="0" err="1">
                <a:solidFill>
                  <a:schemeClr val="accent3">
                    <a:lumMod val="25000"/>
                  </a:schemeClr>
                </a:solidFill>
                <a:latin typeface="Abadi" panose="020B0604020104020204" pitchFamily="34" charset="0"/>
              </a:rPr>
              <a:t>payload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selected</a:t>
            </a:r>
            <a:r>
              <a:rPr lang="nl-NL" sz="1600" dirty="0">
                <a:solidFill>
                  <a:schemeClr val="accent3">
                    <a:lumMod val="25000"/>
                  </a:schemeClr>
                </a:solidFill>
                <a:latin typeface="Abadi" panose="020B0604020104020204" pitchFamily="34" charset="0"/>
              </a:rPr>
              <a:t> in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range slider</a:t>
            </a:r>
          </a:p>
          <a:p>
            <a:pPr marL="457200" lvl="1" indent="0">
              <a:lnSpc>
                <a:spcPct val="100000"/>
              </a:lnSpc>
              <a:spcBef>
                <a:spcPts val="1400"/>
              </a:spcBef>
              <a:buNone/>
            </a:pPr>
            <a:endParaRPr lang="nl-NL"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complete python script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Dashboard </a:t>
            </a:r>
            <a:r>
              <a:rPr lang="nl-NL" sz="1800" dirty="0" err="1">
                <a:solidFill>
                  <a:schemeClr val="accent3">
                    <a:lumMod val="25000"/>
                  </a:schemeClr>
                </a:solidFill>
                <a:latin typeface="Abadi" panose="020B0604020104020204" pitchFamily="34" charset="0"/>
              </a:rPr>
              <a:t>with</a:t>
            </a:r>
            <a:r>
              <a:rPr lang="nl-NL" sz="1800" dirty="0">
                <a:solidFill>
                  <a:schemeClr val="accent3">
                    <a:lumMod val="25000"/>
                  </a:schemeClr>
                </a:solidFill>
                <a:latin typeface="Abadi" panose="020B0604020104020204" pitchFamily="34" charset="0"/>
              </a:rPr>
              <a:t> Plotly Dash is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en-US" sz="1800" dirty="0">
                <a:latin typeface="Abadi" panose="020B0604020104020204" pitchFamily="34" charset="0"/>
                <a:hlinkClick r:id="rId3"/>
              </a:rPr>
              <a:t>IBM-Data-Science-Capstone-Project/7_Build an Interactive Dashboard with </a:t>
            </a:r>
            <a:r>
              <a:rPr lang="en-US" sz="1800" dirty="0" err="1">
                <a:latin typeface="Abadi" panose="020B0604020104020204" pitchFamily="34" charset="0"/>
                <a:hlinkClick r:id="rId3"/>
              </a:rPr>
              <a:t>Ploty</a:t>
            </a:r>
            <a:r>
              <a:rPr lang="en-US" sz="1800" dirty="0">
                <a:latin typeface="Abadi" panose="020B0604020104020204" pitchFamily="34" charset="0"/>
                <a:hlinkClick r:id="rId3"/>
              </a:rPr>
              <a:t> Dash.py at main · </a:t>
            </a:r>
            <a:r>
              <a:rPr lang="en-US" sz="1800" dirty="0" err="1">
                <a:latin typeface="Abadi" panose="020B0604020104020204" pitchFamily="34" charset="0"/>
                <a:hlinkClick r:id="rId3"/>
              </a:rPr>
              <a:t>Bouraso</a:t>
            </a:r>
            <a:r>
              <a:rPr lang="en-US" sz="1800" dirty="0">
                <a:latin typeface="Abadi" panose="020B0604020104020204" pitchFamily="34" charset="0"/>
                <a:hlinkClick r:id="rId3"/>
              </a:rPr>
              <a:t>/IBM-Data-Science-Capstone-Project (github.com)</a:t>
            </a:r>
            <a:endParaRPr lang="en-US" sz="1800"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37D4CD8A-EAD2-354D-80DD-447A170884BC}"/>
              </a:ext>
            </a:extLst>
          </p:cNvPr>
          <p:cNvSpPr txBox="1">
            <a:spLocks/>
          </p:cNvSpPr>
          <p:nvPr/>
        </p:nvSpPr>
        <p:spPr>
          <a:xfrm>
            <a:off x="820739" y="1292884"/>
            <a:ext cx="10375346" cy="541625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In this step, functions from the Scikit-learn library are used to create and compare the accuracies of several machine learning models.</a:t>
            </a:r>
          </a:p>
          <a:p>
            <a:pPr>
              <a:lnSpc>
                <a:spcPct val="100000"/>
              </a:lnSpc>
              <a:spcBef>
                <a:spcPts val="1400"/>
              </a:spcBef>
            </a:pPr>
            <a:r>
              <a:rPr lang="nl-NL" sz="1900" dirty="0">
                <a:solidFill>
                  <a:schemeClr val="accent3">
                    <a:lumMod val="25000"/>
                  </a:schemeClr>
                </a:solidFill>
                <a:latin typeface="Abadi" panose="020B0604020104020204" pitchFamily="34" charset="0"/>
              </a:rPr>
              <a:t>The machine </a:t>
            </a:r>
            <a:r>
              <a:rPr lang="nl-NL" sz="1900" dirty="0" err="1">
                <a:solidFill>
                  <a:schemeClr val="accent3">
                    <a:lumMod val="25000"/>
                  </a:schemeClr>
                </a:solidFill>
                <a:latin typeface="Abadi" panose="020B0604020104020204" pitchFamily="34" charset="0"/>
              </a:rPr>
              <a:t>learning</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prediction</a:t>
            </a:r>
            <a:r>
              <a:rPr lang="nl-NL" sz="1900" dirty="0">
                <a:solidFill>
                  <a:schemeClr val="accent3">
                    <a:lumMod val="25000"/>
                  </a:schemeClr>
                </a:solidFill>
                <a:latin typeface="Abadi" panose="020B0604020104020204" pitchFamily="34" charset="0"/>
              </a:rPr>
              <a:t> analysis </a:t>
            </a:r>
            <a:r>
              <a:rPr lang="nl-NL" sz="1900" dirty="0" err="1">
                <a:solidFill>
                  <a:schemeClr val="accent3">
                    <a:lumMod val="25000"/>
                  </a:schemeClr>
                </a:solidFill>
                <a:latin typeface="Abadi" panose="020B0604020104020204" pitchFamily="34" charset="0"/>
              </a:rPr>
              <a:t>includes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following</a:t>
            </a:r>
            <a:r>
              <a:rPr lang="nl-NL" sz="1900" dirty="0">
                <a:solidFill>
                  <a:schemeClr val="accent3">
                    <a:lumMod val="25000"/>
                  </a:schemeClr>
                </a:solidFill>
                <a:latin typeface="Abadi" panose="020B0604020104020204" pitchFamily="34" charset="0"/>
              </a:rPr>
              <a:t> steps:</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Standarizing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data</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Splitting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data </a:t>
            </a:r>
            <a:r>
              <a:rPr lang="nl-NL" sz="1700" dirty="0" err="1">
                <a:solidFill>
                  <a:schemeClr val="accent3">
                    <a:lumMod val="25000"/>
                  </a:schemeClr>
                </a:solidFill>
                <a:latin typeface="Abadi" panose="020B0604020104020204" pitchFamily="34" charset="0"/>
              </a:rPr>
              <a:t>into</a:t>
            </a:r>
            <a:r>
              <a:rPr lang="nl-NL" sz="1700" dirty="0">
                <a:solidFill>
                  <a:schemeClr val="accent3">
                    <a:lumMod val="25000"/>
                  </a:schemeClr>
                </a:solidFill>
                <a:latin typeface="Abadi" panose="020B0604020104020204" pitchFamily="34" charset="0"/>
              </a:rPr>
              <a:t> train &amp; test data</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Creating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machine </a:t>
            </a:r>
            <a:r>
              <a:rPr lang="nl-NL" sz="1700" dirty="0" err="1">
                <a:solidFill>
                  <a:schemeClr val="accent3">
                    <a:lumMod val="25000"/>
                  </a:schemeClr>
                </a:solidFill>
                <a:latin typeface="Abadi" panose="020B0604020104020204" pitchFamily="34" charset="0"/>
              </a:rPr>
              <a:t>learning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models</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following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algorithms</a:t>
            </a:r>
            <a:r>
              <a:rPr lang="nl-NL" sz="1700" dirty="0">
                <a:solidFill>
                  <a:schemeClr val="accent3">
                    <a:lumMod val="25000"/>
                  </a:schemeClr>
                </a:solidFill>
                <a:latin typeface="Abadi" panose="020B0604020104020204" pitchFamily="34" charset="0"/>
              </a:rPr>
              <a:t>:</a:t>
            </a:r>
          </a:p>
          <a:p>
            <a:pPr marL="1257300" lvl="2" indent="-342900">
              <a:lnSpc>
                <a:spcPct val="100000"/>
              </a:lnSpc>
              <a:spcBef>
                <a:spcPts val="1400"/>
              </a:spcBef>
              <a:buFont typeface="+mj-lt"/>
              <a:buAutoNum type="arabicPeriod"/>
            </a:pPr>
            <a:r>
              <a:rPr lang="nl-NL" sz="1400" dirty="0" err="1">
                <a:solidFill>
                  <a:schemeClr val="accent3">
                    <a:lumMod val="25000"/>
                  </a:schemeClr>
                </a:solidFill>
                <a:latin typeface="Abadi" panose="020B0604020104020204" pitchFamily="34" charset="0"/>
              </a:rPr>
              <a:t>Logistic</a:t>
            </a:r>
            <a:r>
              <a:rPr lang="nl-NL" sz="1400" dirty="0">
                <a:solidFill>
                  <a:schemeClr val="accent3">
                    <a:lumMod val="25000"/>
                  </a:schemeClr>
                </a:solidFill>
                <a:latin typeface="Abadi" panose="020B0604020104020204" pitchFamily="34" charset="0"/>
              </a:rPr>
              <a:t> </a:t>
            </a:r>
            <a:r>
              <a:rPr lang="nl-NL" sz="1400" dirty="0" err="1">
                <a:solidFill>
                  <a:schemeClr val="accent3">
                    <a:lumMod val="25000"/>
                  </a:schemeClr>
                </a:solidFill>
                <a:latin typeface="Abadi" panose="020B0604020104020204" pitchFamily="34" charset="0"/>
              </a:rPr>
              <a:t>Regression</a:t>
            </a:r>
            <a:endParaRPr lang="nl-NL" sz="1400" dirty="0">
              <a:solidFill>
                <a:schemeClr val="accent3">
                  <a:lumMod val="25000"/>
                </a:schemeClr>
              </a:solidFill>
              <a:latin typeface="Abadi" panose="020B0604020104020204" pitchFamily="34" charset="0"/>
            </a:endParaRPr>
          </a:p>
          <a:p>
            <a:pPr marL="1257300" lvl="2" indent="-342900">
              <a:lnSpc>
                <a:spcPct val="100000"/>
              </a:lnSpc>
              <a:spcBef>
                <a:spcPts val="1400"/>
              </a:spcBef>
              <a:buFont typeface="+mj-lt"/>
              <a:buAutoNum type="arabicPeriod"/>
            </a:pPr>
            <a:r>
              <a:rPr lang="nl-NL" sz="1400" dirty="0">
                <a:solidFill>
                  <a:schemeClr val="accent3">
                    <a:lumMod val="25000"/>
                  </a:schemeClr>
                </a:solidFill>
                <a:latin typeface="Abadi" panose="020B0604020104020204" pitchFamily="34" charset="0"/>
              </a:rPr>
              <a:t>Support Vector Machine (SVM)</a:t>
            </a:r>
          </a:p>
          <a:p>
            <a:pPr marL="1257300" lvl="2" indent="-342900">
              <a:lnSpc>
                <a:spcPct val="100000"/>
              </a:lnSpc>
              <a:spcBef>
                <a:spcPts val="1400"/>
              </a:spcBef>
              <a:buFont typeface="+mj-lt"/>
              <a:buAutoNum type="arabicPeriod"/>
            </a:pPr>
            <a:r>
              <a:rPr lang="nl-NL" sz="1400" dirty="0" err="1">
                <a:solidFill>
                  <a:schemeClr val="accent3">
                    <a:lumMod val="25000"/>
                  </a:schemeClr>
                </a:solidFill>
                <a:latin typeface="Abadi" panose="020B0604020104020204" pitchFamily="34" charset="0"/>
              </a:rPr>
              <a:t>Decision</a:t>
            </a:r>
            <a:r>
              <a:rPr lang="nl-NL" sz="1400" dirty="0">
                <a:solidFill>
                  <a:schemeClr val="accent3">
                    <a:lumMod val="25000"/>
                  </a:schemeClr>
                </a:solidFill>
                <a:latin typeface="Abadi" panose="020B0604020104020204" pitchFamily="34" charset="0"/>
              </a:rPr>
              <a:t> tree</a:t>
            </a:r>
          </a:p>
          <a:p>
            <a:pPr marL="1257300" lvl="2" indent="-342900">
              <a:lnSpc>
                <a:spcPct val="100000"/>
              </a:lnSpc>
              <a:spcBef>
                <a:spcPts val="1400"/>
              </a:spcBef>
              <a:buFont typeface="+mj-lt"/>
              <a:buAutoNum type="arabicPeriod"/>
            </a:pPr>
            <a:r>
              <a:rPr lang="nl-NL" sz="1400" dirty="0">
                <a:solidFill>
                  <a:schemeClr val="accent3">
                    <a:lumMod val="25000"/>
                  </a:schemeClr>
                </a:solidFill>
                <a:latin typeface="Abadi" panose="020B0604020104020204" pitchFamily="34" charset="0"/>
              </a:rPr>
              <a:t>K-</a:t>
            </a:r>
            <a:r>
              <a:rPr lang="nl-NL" sz="1400" dirty="0" err="1">
                <a:solidFill>
                  <a:schemeClr val="accent3">
                    <a:lumMod val="25000"/>
                  </a:schemeClr>
                </a:solidFill>
                <a:latin typeface="Abadi" panose="020B0604020104020204" pitchFamily="34" charset="0"/>
              </a:rPr>
              <a:t>nearest</a:t>
            </a:r>
            <a:r>
              <a:rPr lang="nl-NL" sz="1400" dirty="0">
                <a:solidFill>
                  <a:schemeClr val="accent3">
                    <a:lumMod val="25000"/>
                  </a:schemeClr>
                </a:solidFill>
                <a:latin typeface="Abadi" panose="020B0604020104020204" pitchFamily="34" charset="0"/>
              </a:rPr>
              <a:t> </a:t>
            </a:r>
            <a:r>
              <a:rPr lang="nl-NL" sz="1400" dirty="0" err="1">
                <a:solidFill>
                  <a:schemeClr val="accent3">
                    <a:lumMod val="25000"/>
                  </a:schemeClr>
                </a:solidFill>
                <a:latin typeface="Abadi" panose="020B0604020104020204" pitchFamily="34" charset="0"/>
              </a:rPr>
              <a:t>neighbors</a:t>
            </a:r>
            <a:r>
              <a:rPr lang="nl-NL" sz="1400" dirty="0">
                <a:solidFill>
                  <a:schemeClr val="accent3">
                    <a:lumMod val="25000"/>
                  </a:schemeClr>
                </a:solidFill>
                <a:latin typeface="Abadi" panose="020B0604020104020204" pitchFamily="34" charset="0"/>
              </a:rPr>
              <a:t> (KNN)</a:t>
            </a:r>
          </a:p>
          <a:p>
            <a:pPr lvl="1">
              <a:lnSpc>
                <a:spcPct val="100000"/>
              </a:lnSpc>
              <a:spcBef>
                <a:spcPts val="1400"/>
              </a:spcBef>
              <a:buFont typeface="Wingdings" panose="05000000000000000000" pitchFamily="2" charset="2"/>
              <a:buChar char="v"/>
            </a:pPr>
            <a:r>
              <a:rPr lang="nl-NL" sz="1700" dirty="0">
                <a:solidFill>
                  <a:schemeClr val="accent3">
                    <a:lumMod val="25000"/>
                  </a:schemeClr>
                </a:solidFill>
                <a:latin typeface="Abadi" panose="020B0604020104020204" pitchFamily="34" charset="0"/>
              </a:rPr>
              <a:t>Fit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models</a:t>
            </a:r>
            <a:r>
              <a:rPr lang="nl-NL" sz="1700" dirty="0">
                <a:solidFill>
                  <a:schemeClr val="accent3">
                    <a:lumMod val="25000"/>
                  </a:schemeClr>
                </a:solidFill>
                <a:latin typeface="Abadi" panose="020B0604020104020204" pitchFamily="34" charset="0"/>
              </a:rPr>
              <a:t> on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training set</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Find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best </a:t>
            </a:r>
            <a:r>
              <a:rPr lang="nl-NL" sz="1700" dirty="0" err="1">
                <a:solidFill>
                  <a:schemeClr val="accent3">
                    <a:lumMod val="25000"/>
                  </a:schemeClr>
                </a:solidFill>
                <a:latin typeface="Abadi" panose="020B0604020104020204" pitchFamily="34" charset="0"/>
              </a:rPr>
              <a:t>combination</a:t>
            </a:r>
            <a:r>
              <a:rPr lang="nl-NL" sz="1700" dirty="0">
                <a:solidFill>
                  <a:schemeClr val="accent3">
                    <a:lumMod val="25000"/>
                  </a:schemeClr>
                </a:solidFill>
                <a:latin typeface="Abadi" panose="020B0604020104020204" pitchFamily="34" charset="0"/>
              </a:rPr>
              <a:t> of hyperparameters </a:t>
            </a:r>
            <a:r>
              <a:rPr lang="nl-NL" sz="1700" dirty="0" err="1">
                <a:solidFill>
                  <a:schemeClr val="accent3">
                    <a:lumMod val="25000"/>
                  </a:schemeClr>
                </a:solidFill>
                <a:latin typeface="Abadi" panose="020B0604020104020204" pitchFamily="34" charset="0"/>
              </a:rPr>
              <a:t>for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each</a:t>
            </a:r>
            <a:r>
              <a:rPr lang="nl-NL" sz="1700" dirty="0">
                <a:solidFill>
                  <a:schemeClr val="accent3">
                    <a:lumMod val="25000"/>
                  </a:schemeClr>
                </a:solidFill>
                <a:latin typeface="Abadi" panose="020B0604020104020204" pitchFamily="34" charset="0"/>
              </a:rPr>
              <a:t> model</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Evaluate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models</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based</a:t>
            </a:r>
            <a:r>
              <a:rPr lang="nl-NL" sz="1700" dirty="0">
                <a:solidFill>
                  <a:schemeClr val="accent3">
                    <a:lumMod val="25000"/>
                  </a:schemeClr>
                </a:solidFill>
                <a:latin typeface="Abadi" panose="020B0604020104020204" pitchFamily="34" charset="0"/>
              </a:rPr>
              <a:t> on </a:t>
            </a:r>
            <a:r>
              <a:rPr lang="nl-NL" sz="1700" dirty="0" err="1">
                <a:solidFill>
                  <a:schemeClr val="accent3">
                    <a:lumMod val="25000"/>
                  </a:schemeClr>
                </a:solidFill>
                <a:latin typeface="Abadi" panose="020B0604020104020204" pitchFamily="34" charset="0"/>
              </a:rPr>
              <a:t>their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accuracy</a:t>
            </a:r>
            <a:r>
              <a:rPr lang="nl-NL" sz="1700" dirty="0">
                <a:solidFill>
                  <a:schemeClr val="accent3">
                    <a:lumMod val="25000"/>
                  </a:schemeClr>
                </a:solidFill>
                <a:latin typeface="Abadi" panose="020B0604020104020204" pitchFamily="34" charset="0"/>
              </a:rPr>
              <a:t> scores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confusion</a:t>
            </a:r>
            <a:r>
              <a:rPr lang="nl-NL" sz="1700" dirty="0">
                <a:solidFill>
                  <a:schemeClr val="accent3">
                    <a:lumMod val="25000"/>
                  </a:schemeClr>
                </a:solidFill>
                <a:latin typeface="Abadi" panose="020B0604020104020204" pitchFamily="34" charset="0"/>
              </a:rPr>
              <a:t> matrix</a:t>
            </a:r>
          </a:p>
          <a:p>
            <a:pPr>
              <a:lnSpc>
                <a:spcPct val="100000"/>
              </a:lnSpc>
              <a:spcBef>
                <a:spcPts val="1400"/>
              </a:spcBef>
            </a:pPr>
            <a:r>
              <a:rPr lang="nl-NL" sz="1900" dirty="0">
                <a:solidFill>
                  <a:schemeClr val="accent3">
                    <a:lumMod val="25000"/>
                  </a:schemeClr>
                </a:solidFill>
                <a:latin typeface="Abadi" panose="020B0604020104020204" pitchFamily="34" charset="0"/>
              </a:rPr>
              <a:t>The complete </a:t>
            </a:r>
            <a:r>
              <a:rPr lang="nl-NL" sz="1900" dirty="0" err="1">
                <a:solidFill>
                  <a:schemeClr val="accent3">
                    <a:lumMod val="25000"/>
                  </a:schemeClr>
                </a:solidFill>
                <a:latin typeface="Abadi" panose="020B0604020104020204" pitchFamily="34" charset="0"/>
              </a:rPr>
              <a:t>jupyter</a:t>
            </a:r>
            <a:r>
              <a:rPr lang="nl-NL" sz="1900" dirty="0">
                <a:solidFill>
                  <a:schemeClr val="accent3">
                    <a:lumMod val="25000"/>
                  </a:schemeClr>
                </a:solidFill>
                <a:latin typeface="Abadi" panose="020B0604020104020204" pitchFamily="34" charset="0"/>
              </a:rPr>
              <a:t> notebook file </a:t>
            </a:r>
            <a:r>
              <a:rPr lang="nl-NL" sz="1900" dirty="0" err="1">
                <a:solidFill>
                  <a:schemeClr val="accent3">
                    <a:lumMod val="25000"/>
                  </a:schemeClr>
                </a:solidFill>
                <a:latin typeface="Abadi" panose="020B0604020104020204" pitchFamily="34" charset="0"/>
              </a:rPr>
              <a:t>where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Predictive</a:t>
            </a:r>
            <a:r>
              <a:rPr lang="nl-NL" sz="1900" dirty="0">
                <a:solidFill>
                  <a:schemeClr val="accent3">
                    <a:lumMod val="25000"/>
                  </a:schemeClr>
                </a:solidFill>
                <a:latin typeface="Abadi" panose="020B0604020104020204" pitchFamily="34" charset="0"/>
              </a:rPr>
              <a:t> Analysis is </a:t>
            </a:r>
            <a:r>
              <a:rPr lang="nl-NL" sz="1900" dirty="0" err="1">
                <a:solidFill>
                  <a:schemeClr val="accent3">
                    <a:lumMod val="25000"/>
                  </a:schemeClr>
                </a:solidFill>
                <a:latin typeface="Abadi" panose="020B0604020104020204" pitchFamily="34" charset="0"/>
              </a:rPr>
              <a:t>developped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can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be</a:t>
            </a:r>
            <a:r>
              <a:rPr lang="nl-NL" sz="1900" dirty="0">
                <a:solidFill>
                  <a:schemeClr val="accent3">
                    <a:lumMod val="25000"/>
                  </a:schemeClr>
                </a:solidFill>
                <a:latin typeface="Abadi" panose="020B0604020104020204" pitchFamily="34" charset="0"/>
              </a:rPr>
              <a:t> found </a:t>
            </a:r>
            <a:r>
              <a:rPr lang="nl-NL" sz="1900" dirty="0" err="1">
                <a:solidFill>
                  <a:schemeClr val="accent3">
                    <a:lumMod val="25000"/>
                  </a:schemeClr>
                </a:solidFill>
                <a:latin typeface="Abadi" panose="020B0604020104020204" pitchFamily="34" charset="0"/>
              </a:rPr>
              <a:t>within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my</a:t>
            </a:r>
            <a:r>
              <a:rPr lang="nl-NL" sz="1900" dirty="0">
                <a:solidFill>
                  <a:schemeClr val="accent3">
                    <a:lumMod val="25000"/>
                  </a:schemeClr>
                </a:solidFill>
                <a:latin typeface="Abadi" panose="020B0604020104020204" pitchFamily="34" charset="0"/>
              </a:rPr>
              <a:t> GitHub </a:t>
            </a:r>
            <a:r>
              <a:rPr lang="nl-NL" sz="1900" dirty="0" err="1">
                <a:solidFill>
                  <a:schemeClr val="accent3">
                    <a:lumMod val="25000"/>
                  </a:schemeClr>
                </a:solidFill>
                <a:latin typeface="Abadi" panose="020B0604020104020204" pitchFamily="34" charset="0"/>
              </a:rPr>
              <a:t>repository</a:t>
            </a:r>
            <a:r>
              <a:rPr lang="nl-NL" sz="1900" dirty="0">
                <a:solidFill>
                  <a:schemeClr val="accent3">
                    <a:lumMod val="25000"/>
                  </a:schemeClr>
                </a:solidFill>
                <a:latin typeface="Abadi" panose="020B0604020104020204" pitchFamily="34" charset="0"/>
              </a:rPr>
              <a:t> in </a:t>
            </a:r>
            <a:r>
              <a:rPr lang="en-US" sz="1900" dirty="0">
                <a:latin typeface="Abadi" panose="020B0604020104020204" pitchFamily="34" charset="0"/>
                <a:hlinkClick r:id="rId3"/>
              </a:rPr>
              <a:t>IBM-Data-Science-Capstone-Project/8_Machine Learning </a:t>
            </a:r>
            <a:r>
              <a:rPr lang="en-US" sz="1900" dirty="0" err="1">
                <a:latin typeface="Abadi" panose="020B0604020104020204" pitchFamily="34" charset="0"/>
                <a:hlinkClick r:id="rId3"/>
              </a:rPr>
              <a:t>Prediction.ipynb</a:t>
            </a:r>
            <a:r>
              <a:rPr lang="en-US" sz="1900" dirty="0">
                <a:latin typeface="Abadi" panose="020B0604020104020204" pitchFamily="34" charset="0"/>
                <a:hlinkClick r:id="rId3"/>
              </a:rPr>
              <a:t> at main · </a:t>
            </a:r>
            <a:r>
              <a:rPr lang="en-US" sz="1900" dirty="0" err="1">
                <a:latin typeface="Abadi" panose="020B0604020104020204" pitchFamily="34" charset="0"/>
                <a:hlinkClick r:id="rId3"/>
              </a:rPr>
              <a:t>Bouraso</a:t>
            </a:r>
            <a:r>
              <a:rPr lang="en-US" sz="1900" dirty="0">
                <a:latin typeface="Abadi" panose="020B0604020104020204" pitchFamily="34" charset="0"/>
                <a:hlinkClick r:id="rId3"/>
              </a:rPr>
              <a:t>/IBM-Data-Science-Capstone-Project (github.com)</a:t>
            </a:r>
            <a:endParaRPr lang="nl-NL" sz="19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92668"/>
            <a:ext cx="9844596" cy="4752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The results are split on the upcoming slides into the following Sections: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Section2:</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SQL (EDA with SQL)</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Visualization: Matplotlib and Seaborn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Section3:</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Section4:</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Dash</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Section5:</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Predictive Analysis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7159"/>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 in the space mission: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‘DISTINCT’ function to identify the unique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All Launch Site Names</a:t>
            </a:r>
          </a:p>
        </p:txBody>
      </p:sp>
      <p:pic>
        <p:nvPicPr>
          <p:cNvPr id="8" name="Picture 7">
            <a:extLst>
              <a:ext uri="{FF2B5EF4-FFF2-40B4-BE49-F238E27FC236}">
                <a16:creationId xmlns:a16="http://schemas.microsoft.com/office/drawing/2014/main" id="{653F46FE-573C-9A76-FB5D-913B7903FA7B}"/>
              </a:ext>
            </a:extLst>
          </p:cNvPr>
          <p:cNvPicPr>
            <a:picLocks noChangeAspect="1"/>
          </p:cNvPicPr>
          <p:nvPr/>
        </p:nvPicPr>
        <p:blipFill>
          <a:blip r:embed="rId3"/>
          <a:stretch>
            <a:fillRect/>
          </a:stretch>
        </p:blipFill>
        <p:spPr>
          <a:xfrm>
            <a:off x="4460468" y="1870488"/>
            <a:ext cx="1410153" cy="1914703"/>
          </a:xfrm>
          <a:prstGeom prst="rect">
            <a:avLst/>
          </a:prstGeom>
        </p:spPr>
      </p:pic>
      <p:pic>
        <p:nvPicPr>
          <p:cNvPr id="10" name="Picture 9">
            <a:extLst>
              <a:ext uri="{FF2B5EF4-FFF2-40B4-BE49-F238E27FC236}">
                <a16:creationId xmlns:a16="http://schemas.microsoft.com/office/drawing/2014/main" id="{A8F104D5-3A7F-3722-9FDA-C4455F7C5CE9}"/>
              </a:ext>
            </a:extLst>
          </p:cNvPr>
          <p:cNvPicPr>
            <a:picLocks noChangeAspect="1"/>
          </p:cNvPicPr>
          <p:nvPr/>
        </p:nvPicPr>
        <p:blipFill>
          <a:blip r:embed="rId4"/>
          <a:stretch>
            <a:fillRect/>
          </a:stretch>
        </p:blipFill>
        <p:spPr>
          <a:xfrm>
            <a:off x="2099043" y="4694916"/>
            <a:ext cx="6840946" cy="366182"/>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Launch Site Names Begin with 'CCA'</a:t>
            </a:r>
          </a:p>
        </p:txBody>
      </p:sp>
      <p:pic>
        <p:nvPicPr>
          <p:cNvPr id="6" name="Picture 5">
            <a:extLst>
              <a:ext uri="{FF2B5EF4-FFF2-40B4-BE49-F238E27FC236}">
                <a16:creationId xmlns:a16="http://schemas.microsoft.com/office/drawing/2014/main" id="{FDC8EB0B-1F77-AE5C-FC1F-0756E049ABDB}"/>
              </a:ext>
            </a:extLst>
          </p:cNvPr>
          <p:cNvPicPr>
            <a:picLocks noChangeAspect="1"/>
          </p:cNvPicPr>
          <p:nvPr/>
        </p:nvPicPr>
        <p:blipFill>
          <a:blip r:embed="rId3"/>
          <a:stretch>
            <a:fillRect/>
          </a:stretch>
        </p:blipFill>
        <p:spPr>
          <a:xfrm>
            <a:off x="2065164" y="4947804"/>
            <a:ext cx="7925294" cy="521772"/>
          </a:xfrm>
          <a:prstGeom prst="rect">
            <a:avLst/>
          </a:prstGeom>
          <a:ln>
            <a:solidFill>
              <a:schemeClr val="tx1"/>
            </a:solidFill>
          </a:ln>
        </p:spPr>
      </p:pic>
      <p:sp>
        <p:nvSpPr>
          <p:cNvPr id="8" name="Content Placeholder 4">
            <a:extLst>
              <a:ext uri="{FF2B5EF4-FFF2-40B4-BE49-F238E27FC236}">
                <a16:creationId xmlns:a16="http://schemas.microsoft.com/office/drawing/2014/main" id="{54F15340-C39C-A706-2B70-02118E763F5B}"/>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5 records where launch sites begin with ‘CCA’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‘LIKE’ function to specify which characters should the name contain and ‘LIMIT’ to show only the first 5 records: </a:t>
            </a:r>
          </a:p>
        </p:txBody>
      </p:sp>
      <p:pic>
        <p:nvPicPr>
          <p:cNvPr id="10" name="Picture 9">
            <a:extLst>
              <a:ext uri="{FF2B5EF4-FFF2-40B4-BE49-F238E27FC236}">
                <a16:creationId xmlns:a16="http://schemas.microsoft.com/office/drawing/2014/main" id="{C6F613FB-1C50-7686-7FC3-72F84733621B}"/>
              </a:ext>
            </a:extLst>
          </p:cNvPr>
          <p:cNvPicPr>
            <a:picLocks noChangeAspect="1"/>
          </p:cNvPicPr>
          <p:nvPr/>
        </p:nvPicPr>
        <p:blipFill>
          <a:blip r:embed="rId4"/>
          <a:stretch>
            <a:fillRect/>
          </a:stretch>
        </p:blipFill>
        <p:spPr>
          <a:xfrm>
            <a:off x="0" y="1984102"/>
            <a:ext cx="12192000" cy="17204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F5E9D184-82E6-F82A-B507-1C6C6CF3453B}"/>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the boosters launched by NASA (CRS)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‘SUM’ aggregation function to summarize the payload mass and the ‘WHERE’ to specify the wanted customer: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Total Payload Mass</a:t>
            </a:r>
          </a:p>
        </p:txBody>
      </p:sp>
      <p:pic>
        <p:nvPicPr>
          <p:cNvPr id="6" name="Picture 5">
            <a:extLst>
              <a:ext uri="{FF2B5EF4-FFF2-40B4-BE49-F238E27FC236}">
                <a16:creationId xmlns:a16="http://schemas.microsoft.com/office/drawing/2014/main" id="{2C4D852F-157E-7674-0DE0-78DEC66FB1AE}"/>
              </a:ext>
            </a:extLst>
          </p:cNvPr>
          <p:cNvPicPr>
            <a:picLocks noChangeAspect="1"/>
          </p:cNvPicPr>
          <p:nvPr/>
        </p:nvPicPr>
        <p:blipFill>
          <a:blip r:embed="rId3"/>
          <a:stretch>
            <a:fillRect/>
          </a:stretch>
        </p:blipFill>
        <p:spPr>
          <a:xfrm>
            <a:off x="1361682" y="5009385"/>
            <a:ext cx="9468635" cy="481456"/>
          </a:xfrm>
          <a:prstGeom prst="rect">
            <a:avLst/>
          </a:prstGeom>
          <a:ln>
            <a:solidFill>
              <a:schemeClr val="tx1"/>
            </a:solidFill>
          </a:ln>
        </p:spPr>
      </p:pic>
      <p:pic>
        <p:nvPicPr>
          <p:cNvPr id="11" name="Picture 10">
            <a:extLst>
              <a:ext uri="{FF2B5EF4-FFF2-40B4-BE49-F238E27FC236}">
                <a16:creationId xmlns:a16="http://schemas.microsoft.com/office/drawing/2014/main" id="{4EA275DD-AD22-8003-5747-CDCE52C61BE3}"/>
              </a:ext>
            </a:extLst>
          </p:cNvPr>
          <p:cNvPicPr>
            <a:picLocks noChangeAspect="1"/>
          </p:cNvPicPr>
          <p:nvPr/>
        </p:nvPicPr>
        <p:blipFill>
          <a:blip r:embed="rId4"/>
          <a:stretch>
            <a:fillRect/>
          </a:stretch>
        </p:blipFill>
        <p:spPr>
          <a:xfrm>
            <a:off x="4071381" y="2121285"/>
            <a:ext cx="2433633" cy="7935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a:rPr>
              <a:t>Executive Summary</a:t>
            </a:r>
          </a:p>
          <a:p>
            <a:pPr>
              <a:lnSpc>
                <a:spcPct val="100000"/>
              </a:lnSpc>
              <a:spcBef>
                <a:spcPts val="1400"/>
              </a:spcBef>
            </a:pPr>
            <a:r>
              <a:rPr lang="en-US" sz="2400" dirty="0">
                <a:solidFill>
                  <a:schemeClr val="accent3">
                    <a:lumMod val="25000"/>
                  </a:schemeClr>
                </a:solidFill>
                <a:latin typeface="Abadi"/>
              </a:rPr>
              <a:t>Introduction</a:t>
            </a:r>
          </a:p>
          <a:p>
            <a:pPr>
              <a:lnSpc>
                <a:spcPct val="100000"/>
              </a:lnSpc>
              <a:spcBef>
                <a:spcPts val="1400"/>
              </a:spcBef>
            </a:pPr>
            <a:r>
              <a:rPr lang="en-US" sz="2400" dirty="0">
                <a:solidFill>
                  <a:schemeClr val="accent3">
                    <a:lumMod val="25000"/>
                  </a:schemeClr>
                </a:solidFill>
                <a:latin typeface="Abadi"/>
              </a:rPr>
              <a:t>Methodology</a:t>
            </a:r>
          </a:p>
          <a:p>
            <a:pPr>
              <a:lnSpc>
                <a:spcPct val="100000"/>
              </a:lnSpc>
              <a:spcBef>
                <a:spcPts val="1400"/>
              </a:spcBef>
            </a:pPr>
            <a:r>
              <a:rPr lang="en-US" sz="2400" dirty="0">
                <a:solidFill>
                  <a:schemeClr val="accent3">
                    <a:lumMod val="25000"/>
                  </a:schemeClr>
                </a:solidFill>
                <a:latin typeface="Abadi"/>
              </a:rPr>
              <a:t>Results</a:t>
            </a:r>
          </a:p>
          <a:p>
            <a:pPr>
              <a:lnSpc>
                <a:spcPct val="100000"/>
              </a:lnSpc>
              <a:spcBef>
                <a:spcPts val="1400"/>
              </a:spcBef>
            </a:pPr>
            <a:r>
              <a:rPr lang="en-US" sz="2400" dirty="0">
                <a:solidFill>
                  <a:schemeClr val="accent3">
                    <a:lumMod val="25000"/>
                  </a:schemeClr>
                </a:solidFill>
                <a:latin typeface="Abadi"/>
              </a:rPr>
              <a:t>Conclusion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F40E0BFB-C7A2-9D5A-99CF-62D7F453D851}"/>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the booster version F9 v1.1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‘AVG’ aggregation function to calculate the average of the payload mass and the ‘WHERE’ to specify the wanted booster version: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Average Payload Mass by F9 v1.1</a:t>
            </a:r>
          </a:p>
        </p:txBody>
      </p:sp>
      <p:pic>
        <p:nvPicPr>
          <p:cNvPr id="6" name="Picture 5">
            <a:extLst>
              <a:ext uri="{FF2B5EF4-FFF2-40B4-BE49-F238E27FC236}">
                <a16:creationId xmlns:a16="http://schemas.microsoft.com/office/drawing/2014/main" id="{ADEE3471-4791-9F06-1F12-2326984CC520}"/>
              </a:ext>
            </a:extLst>
          </p:cNvPr>
          <p:cNvPicPr>
            <a:picLocks noChangeAspect="1"/>
          </p:cNvPicPr>
          <p:nvPr/>
        </p:nvPicPr>
        <p:blipFill>
          <a:blip r:embed="rId3"/>
          <a:stretch>
            <a:fillRect/>
          </a:stretch>
        </p:blipFill>
        <p:spPr>
          <a:xfrm>
            <a:off x="1668869" y="4527308"/>
            <a:ext cx="8216208" cy="396396"/>
          </a:xfrm>
          <a:prstGeom prst="rect">
            <a:avLst/>
          </a:prstGeom>
          <a:ln>
            <a:solidFill>
              <a:schemeClr val="tx1"/>
            </a:solidFill>
          </a:ln>
        </p:spPr>
      </p:pic>
      <p:pic>
        <p:nvPicPr>
          <p:cNvPr id="9" name="Picture 8">
            <a:extLst>
              <a:ext uri="{FF2B5EF4-FFF2-40B4-BE49-F238E27FC236}">
                <a16:creationId xmlns:a16="http://schemas.microsoft.com/office/drawing/2014/main" id="{43620AF0-E777-6716-B24B-EA92E2B2F84E}"/>
              </a:ext>
            </a:extLst>
          </p:cNvPr>
          <p:cNvPicPr>
            <a:picLocks noChangeAspect="1"/>
          </p:cNvPicPr>
          <p:nvPr/>
        </p:nvPicPr>
        <p:blipFill>
          <a:blip r:embed="rId4"/>
          <a:stretch>
            <a:fillRect/>
          </a:stretch>
        </p:blipFill>
        <p:spPr>
          <a:xfrm>
            <a:off x="4337419" y="1922997"/>
            <a:ext cx="2183676" cy="7200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First Successful Ground Landing Date</a:t>
            </a:r>
          </a:p>
        </p:txBody>
      </p:sp>
      <p:pic>
        <p:nvPicPr>
          <p:cNvPr id="6" name="Picture 5">
            <a:extLst>
              <a:ext uri="{FF2B5EF4-FFF2-40B4-BE49-F238E27FC236}">
                <a16:creationId xmlns:a16="http://schemas.microsoft.com/office/drawing/2014/main" id="{9B7AA812-12D1-B6BB-1D96-B4B44A649569}"/>
              </a:ext>
            </a:extLst>
          </p:cNvPr>
          <p:cNvPicPr>
            <a:picLocks noChangeAspect="1"/>
          </p:cNvPicPr>
          <p:nvPr/>
        </p:nvPicPr>
        <p:blipFill>
          <a:blip r:embed="rId3"/>
          <a:stretch>
            <a:fillRect/>
          </a:stretch>
        </p:blipFill>
        <p:spPr>
          <a:xfrm>
            <a:off x="1433806" y="4720162"/>
            <a:ext cx="9324387" cy="457894"/>
          </a:xfrm>
          <a:prstGeom prst="rect">
            <a:avLst/>
          </a:prstGeom>
          <a:ln>
            <a:solidFill>
              <a:schemeClr val="tx1"/>
            </a:solidFill>
          </a:ln>
        </p:spPr>
      </p:pic>
      <p:sp>
        <p:nvSpPr>
          <p:cNvPr id="7" name="Content Placeholder 4">
            <a:extLst>
              <a:ext uri="{FF2B5EF4-FFF2-40B4-BE49-F238E27FC236}">
                <a16:creationId xmlns:a16="http://schemas.microsoft.com/office/drawing/2014/main" id="{66A2A04A-F016-5E27-63A0-364E1D5D9C0A}"/>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landing date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‘MIN’ aggregation function to return the first date and the ‘WHERE’ to specify the wanted landing outcome:</a:t>
            </a:r>
          </a:p>
        </p:txBody>
      </p:sp>
      <p:pic>
        <p:nvPicPr>
          <p:cNvPr id="9" name="Picture 8">
            <a:extLst>
              <a:ext uri="{FF2B5EF4-FFF2-40B4-BE49-F238E27FC236}">
                <a16:creationId xmlns:a16="http://schemas.microsoft.com/office/drawing/2014/main" id="{13E334E9-1A16-D63A-09B7-016E7ED6A0B6}"/>
              </a:ext>
            </a:extLst>
          </p:cNvPr>
          <p:cNvPicPr>
            <a:picLocks noChangeAspect="1"/>
          </p:cNvPicPr>
          <p:nvPr/>
        </p:nvPicPr>
        <p:blipFill>
          <a:blip r:embed="rId4"/>
          <a:stretch>
            <a:fillRect/>
          </a:stretch>
        </p:blipFill>
        <p:spPr>
          <a:xfrm>
            <a:off x="4921212" y="1856850"/>
            <a:ext cx="969225" cy="74265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Successful Drone Ship Landing with Payload between 4000 and 6000</a:t>
            </a:r>
          </a:p>
        </p:txBody>
      </p:sp>
      <p:pic>
        <p:nvPicPr>
          <p:cNvPr id="3" name="Picture 2">
            <a:extLst>
              <a:ext uri="{FF2B5EF4-FFF2-40B4-BE49-F238E27FC236}">
                <a16:creationId xmlns:a16="http://schemas.microsoft.com/office/drawing/2014/main" id="{6D73AE3D-BF5D-EFE0-A6E3-5C2C7C8D9F40}"/>
              </a:ext>
            </a:extLst>
          </p:cNvPr>
          <p:cNvPicPr>
            <a:picLocks noChangeAspect="1"/>
          </p:cNvPicPr>
          <p:nvPr/>
        </p:nvPicPr>
        <p:blipFill>
          <a:blip r:embed="rId3"/>
          <a:stretch>
            <a:fillRect/>
          </a:stretch>
        </p:blipFill>
        <p:spPr>
          <a:xfrm>
            <a:off x="1" y="5620672"/>
            <a:ext cx="12192000" cy="369775"/>
          </a:xfrm>
          <a:prstGeom prst="rect">
            <a:avLst/>
          </a:prstGeom>
          <a:ln>
            <a:solidFill>
              <a:schemeClr val="tx1"/>
            </a:solidFill>
          </a:ln>
        </p:spPr>
      </p:pic>
      <p:sp>
        <p:nvSpPr>
          <p:cNvPr id="6" name="Content Placeholder 4">
            <a:extLst>
              <a:ext uri="{FF2B5EF4-FFF2-40B4-BE49-F238E27FC236}">
                <a16:creationId xmlns:a16="http://schemas.microsoft.com/office/drawing/2014/main" id="{617E28EA-6A25-38E1-82C2-50537F819D6D}"/>
              </a:ext>
            </a:extLst>
          </p:cNvPr>
          <p:cNvSpPr txBox="1">
            <a:spLocks/>
          </p:cNvSpPr>
          <p:nvPr/>
        </p:nvSpPr>
        <p:spPr>
          <a:xfrm>
            <a:off x="770010" y="1367159"/>
            <a:ext cx="10415441"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boosters that have a successful drone ship landing and a payload mass between 4000 and 6000kg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‘DISTINCT’ function to identify the unique boosters, the ‘WHERE’ to specify the wanted landing outcome and the ‘AND / BETWEEN’ to limit the payload mass:</a:t>
            </a:r>
          </a:p>
        </p:txBody>
      </p:sp>
      <p:pic>
        <p:nvPicPr>
          <p:cNvPr id="9" name="Picture 8">
            <a:extLst>
              <a:ext uri="{FF2B5EF4-FFF2-40B4-BE49-F238E27FC236}">
                <a16:creationId xmlns:a16="http://schemas.microsoft.com/office/drawing/2014/main" id="{240F0A8F-5678-4813-CADF-20F8EDEE4DC0}"/>
              </a:ext>
            </a:extLst>
          </p:cNvPr>
          <p:cNvPicPr>
            <a:picLocks noChangeAspect="1"/>
          </p:cNvPicPr>
          <p:nvPr/>
        </p:nvPicPr>
        <p:blipFill>
          <a:blip r:embed="rId4"/>
          <a:stretch>
            <a:fillRect/>
          </a:stretch>
        </p:blipFill>
        <p:spPr>
          <a:xfrm>
            <a:off x="4977605" y="2252662"/>
            <a:ext cx="1341679" cy="167432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1BD20955-05D6-9FB8-53F3-E1C8FB352842}"/>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missions outcomes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‘COUNT’ aggregation function to count the rows and the ‘GROUP BY’ function to group the data based on the specified feature: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Total Number of Successful and Failure Mission Outcomes</a:t>
            </a:r>
          </a:p>
        </p:txBody>
      </p:sp>
      <p:pic>
        <p:nvPicPr>
          <p:cNvPr id="6" name="Picture 5">
            <a:extLst>
              <a:ext uri="{FF2B5EF4-FFF2-40B4-BE49-F238E27FC236}">
                <a16:creationId xmlns:a16="http://schemas.microsoft.com/office/drawing/2014/main" id="{5F2380FD-F421-EBCB-CA5B-DAC659481CFC}"/>
              </a:ext>
            </a:extLst>
          </p:cNvPr>
          <p:cNvPicPr>
            <a:picLocks noChangeAspect="1"/>
          </p:cNvPicPr>
          <p:nvPr/>
        </p:nvPicPr>
        <p:blipFill>
          <a:blip r:embed="rId3"/>
          <a:stretch>
            <a:fillRect/>
          </a:stretch>
        </p:blipFill>
        <p:spPr>
          <a:xfrm>
            <a:off x="1502624" y="5656105"/>
            <a:ext cx="8677687" cy="431860"/>
          </a:xfrm>
          <a:prstGeom prst="rect">
            <a:avLst/>
          </a:prstGeom>
          <a:ln>
            <a:solidFill>
              <a:schemeClr val="tx1"/>
            </a:solidFill>
          </a:ln>
        </p:spPr>
      </p:pic>
      <p:pic>
        <p:nvPicPr>
          <p:cNvPr id="9" name="Picture 8">
            <a:extLst>
              <a:ext uri="{FF2B5EF4-FFF2-40B4-BE49-F238E27FC236}">
                <a16:creationId xmlns:a16="http://schemas.microsoft.com/office/drawing/2014/main" id="{C3E9544B-D5E3-68C1-2923-38E62B7DE399}"/>
              </a:ext>
            </a:extLst>
          </p:cNvPr>
          <p:cNvPicPr>
            <a:picLocks noChangeAspect="1"/>
          </p:cNvPicPr>
          <p:nvPr/>
        </p:nvPicPr>
        <p:blipFill>
          <a:blip r:embed="rId4"/>
          <a:stretch>
            <a:fillRect/>
          </a:stretch>
        </p:blipFill>
        <p:spPr>
          <a:xfrm>
            <a:off x="2957290" y="2163794"/>
            <a:ext cx="5070291" cy="6726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Boosters Carried Maximum Payload</a:t>
            </a:r>
          </a:p>
        </p:txBody>
      </p:sp>
      <p:pic>
        <p:nvPicPr>
          <p:cNvPr id="6" name="Picture 5">
            <a:extLst>
              <a:ext uri="{FF2B5EF4-FFF2-40B4-BE49-F238E27FC236}">
                <a16:creationId xmlns:a16="http://schemas.microsoft.com/office/drawing/2014/main" id="{61492EAF-2CFE-00CF-0A83-44F83E0D6C8B}"/>
              </a:ext>
            </a:extLst>
          </p:cNvPr>
          <p:cNvPicPr>
            <a:picLocks noChangeAspect="1"/>
          </p:cNvPicPr>
          <p:nvPr/>
        </p:nvPicPr>
        <p:blipFill>
          <a:blip r:embed="rId3"/>
          <a:stretch>
            <a:fillRect/>
          </a:stretch>
        </p:blipFill>
        <p:spPr>
          <a:xfrm>
            <a:off x="429388" y="5596319"/>
            <a:ext cx="11096684" cy="401638"/>
          </a:xfrm>
          <a:prstGeom prst="rect">
            <a:avLst/>
          </a:prstGeom>
          <a:ln>
            <a:solidFill>
              <a:schemeClr val="tx1"/>
            </a:solidFill>
          </a:ln>
        </p:spPr>
      </p:pic>
      <p:sp>
        <p:nvSpPr>
          <p:cNvPr id="7" name="Content Placeholder 4">
            <a:extLst>
              <a:ext uri="{FF2B5EF4-FFF2-40B4-BE49-F238E27FC236}">
                <a16:creationId xmlns:a16="http://schemas.microsoft.com/office/drawing/2014/main" id="{DE699913-D3C5-6148-4EC0-778E1BD77CBB}"/>
              </a:ext>
            </a:extLst>
          </p:cNvPr>
          <p:cNvSpPr txBox="1">
            <a:spLocks/>
          </p:cNvSpPr>
          <p:nvPr/>
        </p:nvSpPr>
        <p:spPr>
          <a:xfrm>
            <a:off x="770010" y="1367159"/>
            <a:ext cx="10415441"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boosters that carried the maximum payload mass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‘MAX’ aggregation function to find the maximum payload mass within a subquery:</a:t>
            </a:r>
          </a:p>
        </p:txBody>
      </p:sp>
      <p:pic>
        <p:nvPicPr>
          <p:cNvPr id="9" name="Picture 8">
            <a:extLst>
              <a:ext uri="{FF2B5EF4-FFF2-40B4-BE49-F238E27FC236}">
                <a16:creationId xmlns:a16="http://schemas.microsoft.com/office/drawing/2014/main" id="{458613DC-7A33-0F3E-7569-D00A14C7AFAE}"/>
              </a:ext>
            </a:extLst>
          </p:cNvPr>
          <p:cNvPicPr>
            <a:picLocks noChangeAspect="1"/>
          </p:cNvPicPr>
          <p:nvPr/>
        </p:nvPicPr>
        <p:blipFill>
          <a:blip r:embed="rId4"/>
          <a:stretch>
            <a:fillRect/>
          </a:stretch>
        </p:blipFill>
        <p:spPr>
          <a:xfrm>
            <a:off x="4961860" y="1772454"/>
            <a:ext cx="947494" cy="291650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2015 Launch Records</a:t>
            </a:r>
          </a:p>
        </p:txBody>
      </p:sp>
      <p:pic>
        <p:nvPicPr>
          <p:cNvPr id="6" name="Picture 5">
            <a:extLst>
              <a:ext uri="{FF2B5EF4-FFF2-40B4-BE49-F238E27FC236}">
                <a16:creationId xmlns:a16="http://schemas.microsoft.com/office/drawing/2014/main" id="{D6195636-F4A2-D10F-4A75-B8B49F96F335}"/>
              </a:ext>
            </a:extLst>
          </p:cNvPr>
          <p:cNvPicPr>
            <a:picLocks noChangeAspect="1"/>
          </p:cNvPicPr>
          <p:nvPr/>
        </p:nvPicPr>
        <p:blipFill>
          <a:blip r:embed="rId3"/>
          <a:stretch>
            <a:fillRect/>
          </a:stretch>
        </p:blipFill>
        <p:spPr>
          <a:xfrm>
            <a:off x="0" y="5248902"/>
            <a:ext cx="12192000" cy="241939"/>
          </a:xfrm>
          <a:prstGeom prst="rect">
            <a:avLst/>
          </a:prstGeom>
          <a:ln>
            <a:solidFill>
              <a:schemeClr val="tx1"/>
            </a:solidFill>
          </a:ln>
        </p:spPr>
      </p:pic>
      <p:sp>
        <p:nvSpPr>
          <p:cNvPr id="7" name="Content Placeholder 4">
            <a:extLst>
              <a:ext uri="{FF2B5EF4-FFF2-40B4-BE49-F238E27FC236}">
                <a16:creationId xmlns:a16="http://schemas.microsoft.com/office/drawing/2014/main" id="{DE541BB6-A930-F9A5-A6A7-E6724C4A55DD}"/>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failed landing outcomes in drone ship, their booster version and the launch site are:</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‘FORMAT’ function to change the date format to month and year-specific and the ‘WHERE’ function for further filtering:</a:t>
            </a:r>
          </a:p>
        </p:txBody>
      </p:sp>
      <p:pic>
        <p:nvPicPr>
          <p:cNvPr id="9" name="Picture 8">
            <a:extLst>
              <a:ext uri="{FF2B5EF4-FFF2-40B4-BE49-F238E27FC236}">
                <a16:creationId xmlns:a16="http://schemas.microsoft.com/office/drawing/2014/main" id="{7B9C74F0-00F1-4AF0-CDC6-DD6E8E441511}"/>
              </a:ext>
            </a:extLst>
          </p:cNvPr>
          <p:cNvPicPr>
            <a:picLocks noChangeAspect="1"/>
          </p:cNvPicPr>
          <p:nvPr/>
        </p:nvPicPr>
        <p:blipFill>
          <a:blip r:embed="rId4"/>
          <a:stretch>
            <a:fillRect/>
          </a:stretch>
        </p:blipFill>
        <p:spPr>
          <a:xfrm>
            <a:off x="4031401" y="2494727"/>
            <a:ext cx="3533775" cy="876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Rank Landing Outcomes Between 2010-06-04 and 2017-03-20</a:t>
            </a:r>
          </a:p>
        </p:txBody>
      </p:sp>
      <p:pic>
        <p:nvPicPr>
          <p:cNvPr id="6" name="Picture 5">
            <a:extLst>
              <a:ext uri="{FF2B5EF4-FFF2-40B4-BE49-F238E27FC236}">
                <a16:creationId xmlns:a16="http://schemas.microsoft.com/office/drawing/2014/main" id="{47E2C7B3-193E-6F41-E024-0D5AD781FC0A}"/>
              </a:ext>
            </a:extLst>
          </p:cNvPr>
          <p:cNvPicPr>
            <a:picLocks noChangeAspect="1"/>
          </p:cNvPicPr>
          <p:nvPr/>
        </p:nvPicPr>
        <p:blipFill>
          <a:blip r:embed="rId3"/>
          <a:stretch>
            <a:fillRect/>
          </a:stretch>
        </p:blipFill>
        <p:spPr>
          <a:xfrm>
            <a:off x="0" y="5383162"/>
            <a:ext cx="12192000" cy="273448"/>
          </a:xfrm>
          <a:prstGeom prst="rect">
            <a:avLst/>
          </a:prstGeom>
          <a:ln>
            <a:solidFill>
              <a:schemeClr val="tx1"/>
            </a:solidFill>
          </a:ln>
        </p:spPr>
      </p:pic>
      <p:sp>
        <p:nvSpPr>
          <p:cNvPr id="7" name="Content Placeholder 4">
            <a:extLst>
              <a:ext uri="{FF2B5EF4-FFF2-40B4-BE49-F238E27FC236}">
                <a16:creationId xmlns:a16="http://schemas.microsoft.com/office/drawing/2014/main" id="{0F02FE4C-FABE-40FA-EEDB-F34221CF6E54}"/>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ranking of the landing outcomes for the specified date period is: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is counting the existent rows per landing outcome after filtering on the specified dates: </a:t>
            </a:r>
          </a:p>
        </p:txBody>
      </p:sp>
      <p:pic>
        <p:nvPicPr>
          <p:cNvPr id="9" name="Picture 8">
            <a:extLst>
              <a:ext uri="{FF2B5EF4-FFF2-40B4-BE49-F238E27FC236}">
                <a16:creationId xmlns:a16="http://schemas.microsoft.com/office/drawing/2014/main" id="{B22A5725-029F-F85D-25BB-B67E3FCB1523}"/>
              </a:ext>
            </a:extLst>
          </p:cNvPr>
          <p:cNvPicPr>
            <a:picLocks noChangeAspect="1"/>
          </p:cNvPicPr>
          <p:nvPr/>
        </p:nvPicPr>
        <p:blipFill>
          <a:blip r:embed="rId4"/>
          <a:stretch>
            <a:fillRect/>
          </a:stretch>
        </p:blipFill>
        <p:spPr>
          <a:xfrm>
            <a:off x="4865946" y="1887079"/>
            <a:ext cx="1800667" cy="241907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8813"/>
            <a:ext cx="10830110" cy="491053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Flight Number and the Payload Mass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As the Flight Number increases, it is more likely to have a successful landing</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Flight Number vs. Payload</a:t>
            </a:r>
            <a:endParaRPr lang="en-US" dirty="0">
              <a:solidFill>
                <a:srgbClr val="0B49CB"/>
              </a:solidFill>
            </a:endParaRPr>
          </a:p>
        </p:txBody>
      </p:sp>
      <p:pic>
        <p:nvPicPr>
          <p:cNvPr id="6" name="Picture 5">
            <a:extLst>
              <a:ext uri="{FF2B5EF4-FFF2-40B4-BE49-F238E27FC236}">
                <a16:creationId xmlns:a16="http://schemas.microsoft.com/office/drawing/2014/main" id="{E844BB73-0A73-38D0-BF27-00DAC8840CC9}"/>
              </a:ext>
            </a:extLst>
          </p:cNvPr>
          <p:cNvPicPr>
            <a:picLocks noChangeAspect="1"/>
          </p:cNvPicPr>
          <p:nvPr/>
        </p:nvPicPr>
        <p:blipFill>
          <a:blip r:embed="rId3"/>
          <a:stretch>
            <a:fillRect/>
          </a:stretch>
        </p:blipFill>
        <p:spPr>
          <a:xfrm>
            <a:off x="0" y="2101616"/>
            <a:ext cx="12192000" cy="2347581"/>
          </a:xfrm>
          <a:prstGeom prst="rect">
            <a:avLst/>
          </a:prstGeom>
          <a:ln>
            <a:solidFill>
              <a:schemeClr val="tx1"/>
            </a:solidFill>
          </a:ln>
        </p:spPr>
      </p:pic>
      <p:pic>
        <p:nvPicPr>
          <p:cNvPr id="8" name="Picture 7">
            <a:extLst>
              <a:ext uri="{FF2B5EF4-FFF2-40B4-BE49-F238E27FC236}">
                <a16:creationId xmlns:a16="http://schemas.microsoft.com/office/drawing/2014/main" id="{00423E9D-505D-E5FD-3122-C34C68ACA8E5}"/>
              </a:ext>
            </a:extLst>
          </p:cNvPr>
          <p:cNvPicPr>
            <a:picLocks noChangeAspect="1"/>
          </p:cNvPicPr>
          <p:nvPr/>
        </p:nvPicPr>
        <p:blipFill>
          <a:blip r:embed="rId4"/>
          <a:stretch>
            <a:fillRect/>
          </a:stretch>
        </p:blipFill>
        <p:spPr>
          <a:xfrm>
            <a:off x="6610350" y="4449197"/>
            <a:ext cx="5581650" cy="819150"/>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Flight Number vs. Launch Site</a:t>
            </a:r>
          </a:p>
        </p:txBody>
      </p:sp>
      <p:sp>
        <p:nvSpPr>
          <p:cNvPr id="2" name="Content Placeholder 2">
            <a:extLst>
              <a:ext uri="{FF2B5EF4-FFF2-40B4-BE49-F238E27FC236}">
                <a16:creationId xmlns:a16="http://schemas.microsoft.com/office/drawing/2014/main" id="{A6FC6A78-2B93-E9F9-FDA2-B6D210BBC33E}"/>
              </a:ext>
            </a:extLst>
          </p:cNvPr>
          <p:cNvSpPr txBox="1">
            <a:spLocks/>
          </p:cNvSpPr>
          <p:nvPr/>
        </p:nvSpPr>
        <p:spPr>
          <a:xfrm>
            <a:off x="770011" y="1408813"/>
            <a:ext cx="10830110" cy="49105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Flight Number and the Launch Site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Each Launch Site has a different Success Rate</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EAEDA03D-9581-C370-1C25-7BD17089EDA8}"/>
              </a:ext>
            </a:extLst>
          </p:cNvPr>
          <p:cNvPicPr>
            <a:picLocks noChangeAspect="1"/>
          </p:cNvPicPr>
          <p:nvPr/>
        </p:nvPicPr>
        <p:blipFill>
          <a:blip r:embed="rId3"/>
          <a:stretch>
            <a:fillRect/>
          </a:stretch>
        </p:blipFill>
        <p:spPr>
          <a:xfrm>
            <a:off x="2623362" y="1803437"/>
            <a:ext cx="3472638" cy="3074342"/>
          </a:xfrm>
          <a:prstGeom prst="rect">
            <a:avLst/>
          </a:prstGeom>
          <a:ln>
            <a:solidFill>
              <a:schemeClr val="tx1"/>
            </a:solidFill>
          </a:ln>
        </p:spPr>
      </p:pic>
      <p:pic>
        <p:nvPicPr>
          <p:cNvPr id="9" name="Picture 8">
            <a:extLst>
              <a:ext uri="{FF2B5EF4-FFF2-40B4-BE49-F238E27FC236}">
                <a16:creationId xmlns:a16="http://schemas.microsoft.com/office/drawing/2014/main" id="{5C844EB1-9704-ECFA-B495-D3DE07EDC803}"/>
              </a:ext>
            </a:extLst>
          </p:cNvPr>
          <p:cNvPicPr>
            <a:picLocks noChangeAspect="1"/>
          </p:cNvPicPr>
          <p:nvPr/>
        </p:nvPicPr>
        <p:blipFill>
          <a:blip r:embed="rId4"/>
          <a:stretch>
            <a:fillRect/>
          </a:stretch>
        </p:blipFill>
        <p:spPr>
          <a:xfrm>
            <a:off x="6275646" y="2969133"/>
            <a:ext cx="5324475" cy="742950"/>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Payload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53FEEE1C-18F4-2A8B-A027-56CE2B0217E0}"/>
              </a:ext>
            </a:extLst>
          </p:cNvPr>
          <p:cNvSpPr txBox="1">
            <a:spLocks/>
          </p:cNvSpPr>
          <p:nvPr/>
        </p:nvSpPr>
        <p:spPr>
          <a:xfrm>
            <a:off x="770011" y="1408813"/>
            <a:ext cx="10830110" cy="49105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Payload Mass and the Launch Site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VAFB SLC site has no launches for heavy payload mass (&gt;10000kg)</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A1ED1CD-5027-4728-9FCC-76E85A205537}"/>
              </a:ext>
            </a:extLst>
          </p:cNvPr>
          <p:cNvPicPr>
            <a:picLocks noChangeAspect="1"/>
          </p:cNvPicPr>
          <p:nvPr/>
        </p:nvPicPr>
        <p:blipFill>
          <a:blip r:embed="rId3"/>
          <a:stretch>
            <a:fillRect/>
          </a:stretch>
        </p:blipFill>
        <p:spPr>
          <a:xfrm>
            <a:off x="2545962" y="1852055"/>
            <a:ext cx="3639104" cy="3153890"/>
          </a:xfrm>
          <a:prstGeom prst="rect">
            <a:avLst/>
          </a:prstGeom>
          <a:ln>
            <a:solidFill>
              <a:schemeClr val="tx1"/>
            </a:solidFill>
          </a:ln>
        </p:spPr>
      </p:pic>
      <p:pic>
        <p:nvPicPr>
          <p:cNvPr id="9" name="Picture 8">
            <a:extLst>
              <a:ext uri="{FF2B5EF4-FFF2-40B4-BE49-F238E27FC236}">
                <a16:creationId xmlns:a16="http://schemas.microsoft.com/office/drawing/2014/main" id="{4379E609-DB66-C893-7905-43ECFAEB4A47}"/>
              </a:ext>
            </a:extLst>
          </p:cNvPr>
          <p:cNvPicPr>
            <a:picLocks noChangeAspect="1"/>
          </p:cNvPicPr>
          <p:nvPr/>
        </p:nvPicPr>
        <p:blipFill>
          <a:blip r:embed="rId4"/>
          <a:stretch>
            <a:fillRect/>
          </a:stretch>
        </p:blipFill>
        <p:spPr>
          <a:xfrm>
            <a:off x="6517647" y="3183793"/>
            <a:ext cx="4600575" cy="533400"/>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60967"/>
            <a:ext cx="10515600" cy="4529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2000" b="0" i="0" dirty="0">
                <a:solidFill>
                  <a:srgbClr val="1F2328"/>
                </a:solidFill>
                <a:effectLst/>
                <a:latin typeface="Abadi" panose="020B0604020104020204" pitchFamily="34" charset="0"/>
              </a:rPr>
              <a:t>The target of this capstone </a:t>
            </a:r>
            <a:r>
              <a:rPr lang="en-US" sz="2000" dirty="0">
                <a:solidFill>
                  <a:srgbClr val="1F2328"/>
                </a:solidFill>
                <a:latin typeface="Abadi" panose="020B0604020104020204" pitchFamily="34" charset="0"/>
              </a:rPr>
              <a:t>assignment is to </a:t>
            </a:r>
            <a:r>
              <a:rPr lang="en-US" sz="2000" b="0" i="0" dirty="0">
                <a:solidFill>
                  <a:srgbClr val="1F2328"/>
                </a:solidFill>
                <a:effectLst/>
                <a:latin typeface="Abadi" panose="020B0604020104020204" pitchFamily="34" charset="0"/>
              </a:rPr>
              <a:t>predict if the SpaceX Falcon 9 first stage will land successfully. The data which was used to complete the investigation are originated from the SpaceX launch dataset while the main steps followed are summarized below:</a:t>
            </a:r>
          </a:p>
          <a:p>
            <a:pPr algn="l">
              <a:buFont typeface="Arial" panose="020B0604020202020204" pitchFamily="34" charset="0"/>
              <a:buChar char="•"/>
            </a:pPr>
            <a:r>
              <a:rPr lang="en-US" sz="2000" b="0" i="0" dirty="0">
                <a:solidFill>
                  <a:srgbClr val="1F2328"/>
                </a:solidFill>
                <a:effectLst/>
                <a:latin typeface="Abadi" panose="020B0604020104020204" pitchFamily="34" charset="0"/>
              </a:rPr>
              <a:t>Data collection, wrangling and formatting</a:t>
            </a:r>
          </a:p>
          <a:p>
            <a:pPr algn="l">
              <a:buFont typeface="Arial" panose="020B0604020202020204" pitchFamily="34" charset="0"/>
              <a:buChar char="•"/>
            </a:pPr>
            <a:r>
              <a:rPr lang="en-US" sz="2000" b="0" i="0" dirty="0">
                <a:solidFill>
                  <a:srgbClr val="1F2328"/>
                </a:solidFill>
                <a:effectLst/>
                <a:latin typeface="Abadi" panose="020B0604020104020204" pitchFamily="34" charset="0"/>
              </a:rPr>
              <a:t>Exploratory data analysis</a:t>
            </a:r>
          </a:p>
          <a:p>
            <a:pPr algn="l">
              <a:buFont typeface="Arial" panose="020B0604020202020204" pitchFamily="34" charset="0"/>
              <a:buChar char="•"/>
            </a:pPr>
            <a:r>
              <a:rPr lang="en-US" sz="2000" b="0" i="0" dirty="0">
                <a:solidFill>
                  <a:srgbClr val="1F2328"/>
                </a:solidFill>
                <a:effectLst/>
                <a:latin typeface="Abadi" panose="020B0604020104020204" pitchFamily="34" charset="0"/>
              </a:rPr>
              <a:t>Interactive visual analytics</a:t>
            </a:r>
          </a:p>
          <a:p>
            <a:pPr algn="l">
              <a:buFont typeface="Arial" panose="020B0604020202020204" pitchFamily="34" charset="0"/>
              <a:buChar char="•"/>
            </a:pPr>
            <a:r>
              <a:rPr lang="en-US" sz="2000" b="0" i="0" dirty="0">
                <a:solidFill>
                  <a:srgbClr val="1F2328"/>
                </a:solidFill>
                <a:effectLst/>
                <a:latin typeface="Abadi" panose="020B0604020104020204" pitchFamily="34" charset="0"/>
              </a:rPr>
              <a:t>Predictive analysis </a:t>
            </a:r>
            <a:r>
              <a:rPr lang="en-US" sz="2000" dirty="0">
                <a:solidFill>
                  <a:srgbClr val="1F2328"/>
                </a:solidFill>
                <a:latin typeface="Abadi" panose="020B0604020104020204" pitchFamily="34" charset="0"/>
              </a:rPr>
              <a:t>with several </a:t>
            </a:r>
            <a:r>
              <a:rPr lang="en-US" sz="2000" b="0" i="0" dirty="0">
                <a:solidFill>
                  <a:srgbClr val="1F2328"/>
                </a:solidFill>
                <a:effectLst/>
                <a:latin typeface="Abadi" panose="020B0604020104020204" pitchFamily="34" charset="0"/>
              </a:rPr>
              <a:t>classification algorithms</a:t>
            </a:r>
          </a:p>
          <a:p>
            <a:pPr marL="0" indent="0" algn="l">
              <a:buNone/>
            </a:pPr>
            <a:r>
              <a:rPr lang="en-US" sz="2000" dirty="0">
                <a:solidFill>
                  <a:srgbClr val="1F2328"/>
                </a:solidFill>
                <a:latin typeface="Abadi" panose="020B0604020104020204" pitchFamily="34" charset="0"/>
              </a:rPr>
              <a:t>Based on the investigation, it was concluded that some of the rockets’ features have a strong correlation to the outcome of the launches and can guide the final result. Furthermore, after executing and comparing the accuracies of several classification algorithms, it is concluded that the decision tree algorithm performs the best on predicting if the Falcon 9 first stage will be landed successfully.</a:t>
            </a:r>
            <a:endParaRPr lang="en-US" sz="2000" b="0" i="0" dirty="0">
              <a:solidFill>
                <a:srgbClr val="1F2328"/>
              </a:solidFill>
              <a:effectLst/>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3758ECCB-7BEF-95F2-B4E6-E06B1BDDB740}"/>
              </a:ext>
            </a:extLst>
          </p:cNvPr>
          <p:cNvSpPr txBox="1">
            <a:spLocks/>
          </p:cNvSpPr>
          <p:nvPr/>
        </p:nvSpPr>
        <p:spPr>
          <a:xfrm>
            <a:off x="770011" y="1408813"/>
            <a:ext cx="10830110" cy="491053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 per Orbit Type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Orbit GTO has the lowest success rate</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Several Orbits have 100% success rate (ES-L1, GEO, HEO, SS)</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5D4B5CC7-BCA8-FCB5-98FA-57478C18E830}"/>
              </a:ext>
            </a:extLst>
          </p:cNvPr>
          <p:cNvPicPr>
            <a:picLocks noChangeAspect="1"/>
          </p:cNvPicPr>
          <p:nvPr/>
        </p:nvPicPr>
        <p:blipFill>
          <a:blip r:embed="rId2"/>
          <a:stretch>
            <a:fillRect/>
          </a:stretch>
        </p:blipFill>
        <p:spPr>
          <a:xfrm>
            <a:off x="2124519" y="1791172"/>
            <a:ext cx="3670226" cy="2911540"/>
          </a:xfrm>
          <a:prstGeom prst="rect">
            <a:avLst/>
          </a:prstGeom>
          <a:ln>
            <a:solidFill>
              <a:schemeClr val="tx1"/>
            </a:solidFill>
          </a:ln>
        </p:spPr>
      </p:pic>
      <p:pic>
        <p:nvPicPr>
          <p:cNvPr id="9" name="Picture 8">
            <a:extLst>
              <a:ext uri="{FF2B5EF4-FFF2-40B4-BE49-F238E27FC236}">
                <a16:creationId xmlns:a16="http://schemas.microsoft.com/office/drawing/2014/main" id="{23279484-7ECB-CB59-4B91-BC0EFFFD5D7E}"/>
              </a:ext>
            </a:extLst>
          </p:cNvPr>
          <p:cNvPicPr>
            <a:picLocks noChangeAspect="1"/>
          </p:cNvPicPr>
          <p:nvPr/>
        </p:nvPicPr>
        <p:blipFill>
          <a:blip r:embed="rId3"/>
          <a:stretch>
            <a:fillRect/>
          </a:stretch>
        </p:blipFill>
        <p:spPr>
          <a:xfrm>
            <a:off x="6293367" y="2797281"/>
            <a:ext cx="4210050" cy="1066800"/>
          </a:xfrm>
          <a:prstGeom prst="rect">
            <a:avLst/>
          </a:prstGeom>
          <a:ln>
            <a:solidFill>
              <a:schemeClr val="tx1"/>
            </a:solidFill>
          </a:ln>
        </p:spPr>
      </p:pic>
    </p:spTree>
    <p:extLst>
      <p:ext uri="{BB962C8B-B14F-4D97-AF65-F5344CB8AC3E}">
        <p14:creationId xmlns:p14="http://schemas.microsoft.com/office/powerpoint/2010/main" val="1720602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72A6FFAA-1457-BDA2-DE20-F37101AE969C}"/>
              </a:ext>
            </a:extLst>
          </p:cNvPr>
          <p:cNvSpPr txBox="1">
            <a:spLocks/>
          </p:cNvSpPr>
          <p:nvPr/>
        </p:nvSpPr>
        <p:spPr>
          <a:xfrm>
            <a:off x="770011" y="1408813"/>
            <a:ext cx="10830110" cy="491053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Flight Number and the Orbit Type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LEO Orbit has a success rate related to the number of flights</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For the GTO Orbit, no relationship was detected</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555A2D73-95E5-A1AB-6F51-C7D33422C3BC}"/>
              </a:ext>
            </a:extLst>
          </p:cNvPr>
          <p:cNvPicPr>
            <a:picLocks noChangeAspect="1"/>
          </p:cNvPicPr>
          <p:nvPr/>
        </p:nvPicPr>
        <p:blipFill>
          <a:blip r:embed="rId3"/>
          <a:stretch>
            <a:fillRect/>
          </a:stretch>
        </p:blipFill>
        <p:spPr>
          <a:xfrm>
            <a:off x="2146449" y="1839655"/>
            <a:ext cx="3148566" cy="2815324"/>
          </a:xfrm>
          <a:prstGeom prst="rect">
            <a:avLst/>
          </a:prstGeom>
          <a:ln>
            <a:solidFill>
              <a:schemeClr val="tx1"/>
            </a:solidFill>
          </a:ln>
        </p:spPr>
      </p:pic>
      <p:pic>
        <p:nvPicPr>
          <p:cNvPr id="9" name="Picture 8">
            <a:extLst>
              <a:ext uri="{FF2B5EF4-FFF2-40B4-BE49-F238E27FC236}">
                <a16:creationId xmlns:a16="http://schemas.microsoft.com/office/drawing/2014/main" id="{E13E6FA4-4BD4-7F99-FA13-DC3258D10658}"/>
              </a:ext>
            </a:extLst>
          </p:cNvPr>
          <p:cNvPicPr>
            <a:picLocks noChangeAspect="1"/>
          </p:cNvPicPr>
          <p:nvPr/>
        </p:nvPicPr>
        <p:blipFill>
          <a:blip r:embed="rId4"/>
          <a:stretch>
            <a:fillRect/>
          </a:stretch>
        </p:blipFill>
        <p:spPr>
          <a:xfrm>
            <a:off x="5899076" y="3155218"/>
            <a:ext cx="4391025" cy="561975"/>
          </a:xfrm>
          <a:prstGeom prst="rect">
            <a:avLst/>
          </a:prstGeom>
          <a:ln>
            <a:solidFill>
              <a:schemeClr val="tx1"/>
            </a:solidFill>
          </a:ln>
        </p:spPr>
      </p:pic>
    </p:spTree>
    <p:extLst>
      <p:ext uri="{BB962C8B-B14F-4D97-AF65-F5344CB8AC3E}">
        <p14:creationId xmlns:p14="http://schemas.microsoft.com/office/powerpoint/2010/main" val="1106727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66B13CBA-2BE4-9070-DF15-BEF3C80B7332}"/>
              </a:ext>
            </a:extLst>
          </p:cNvPr>
          <p:cNvSpPr txBox="1">
            <a:spLocks/>
          </p:cNvSpPr>
          <p:nvPr/>
        </p:nvSpPr>
        <p:spPr>
          <a:xfrm>
            <a:off x="770011" y="1408813"/>
            <a:ext cx="10830110" cy="491053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Orbit Type and the Payload Mass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With heavy payloads ISS and PO present a high success rate</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No relationship detected for the GTO </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324429BD-A2AB-C9AD-0F06-D16D68269CA8}"/>
              </a:ext>
            </a:extLst>
          </p:cNvPr>
          <p:cNvPicPr>
            <a:picLocks noChangeAspect="1"/>
          </p:cNvPicPr>
          <p:nvPr/>
        </p:nvPicPr>
        <p:blipFill>
          <a:blip r:embed="rId3"/>
          <a:stretch>
            <a:fillRect/>
          </a:stretch>
        </p:blipFill>
        <p:spPr>
          <a:xfrm>
            <a:off x="5481142" y="2931381"/>
            <a:ext cx="4257675" cy="523875"/>
          </a:xfrm>
          <a:prstGeom prst="rect">
            <a:avLst/>
          </a:prstGeom>
          <a:ln>
            <a:solidFill>
              <a:schemeClr val="tx1"/>
            </a:solidFill>
          </a:ln>
        </p:spPr>
      </p:pic>
      <p:pic>
        <p:nvPicPr>
          <p:cNvPr id="9" name="Picture 8">
            <a:extLst>
              <a:ext uri="{FF2B5EF4-FFF2-40B4-BE49-F238E27FC236}">
                <a16:creationId xmlns:a16="http://schemas.microsoft.com/office/drawing/2014/main" id="{80BE91C5-DE70-325E-D44F-5F4A6556D759}"/>
              </a:ext>
            </a:extLst>
          </p:cNvPr>
          <p:cNvPicPr>
            <a:picLocks noChangeAspect="1"/>
          </p:cNvPicPr>
          <p:nvPr/>
        </p:nvPicPr>
        <p:blipFill>
          <a:blip r:embed="rId4"/>
          <a:stretch>
            <a:fillRect/>
          </a:stretch>
        </p:blipFill>
        <p:spPr>
          <a:xfrm>
            <a:off x="2074235" y="1900237"/>
            <a:ext cx="3125086" cy="2700482"/>
          </a:xfrm>
          <a:prstGeom prst="rect">
            <a:avLst/>
          </a:prstGeom>
          <a:ln>
            <a:solidFill>
              <a:schemeClr val="tx1"/>
            </a:solidFill>
          </a:ln>
        </p:spPr>
      </p:pic>
    </p:spTree>
    <p:extLst>
      <p:ext uri="{BB962C8B-B14F-4D97-AF65-F5344CB8AC3E}">
        <p14:creationId xmlns:p14="http://schemas.microsoft.com/office/powerpoint/2010/main" val="3145340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Launch Success Yearly Trend</a:t>
            </a:r>
          </a:p>
        </p:txBody>
      </p:sp>
      <p:sp>
        <p:nvSpPr>
          <p:cNvPr id="2" name="Content Placeholder 2">
            <a:extLst>
              <a:ext uri="{FF2B5EF4-FFF2-40B4-BE49-F238E27FC236}">
                <a16:creationId xmlns:a16="http://schemas.microsoft.com/office/drawing/2014/main" id="{FC52621F-4572-B967-0D68-5F4CED24F4BC}"/>
              </a:ext>
            </a:extLst>
          </p:cNvPr>
          <p:cNvSpPr txBox="1">
            <a:spLocks/>
          </p:cNvSpPr>
          <p:nvPr/>
        </p:nvSpPr>
        <p:spPr>
          <a:xfrm>
            <a:off x="770011" y="1408813"/>
            <a:ext cx="10830110" cy="49105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 per Year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success rate since 2013 kept increasing with a small </a:t>
            </a:r>
            <a:r>
              <a:rPr lang="en-US" sz="2200" dirty="0" err="1">
                <a:solidFill>
                  <a:schemeClr val="accent3">
                    <a:lumMod val="25000"/>
                  </a:schemeClr>
                </a:solidFill>
                <a:latin typeface="Abadi" panose="020B0604020104020204" pitchFamily="34" charset="0"/>
              </a:rPr>
              <a:t>dr</a:t>
            </a:r>
            <a:r>
              <a:rPr lang="en-US" sz="2200" dirty="0">
                <a:solidFill>
                  <a:schemeClr val="accent3">
                    <a:lumMod val="25000"/>
                  </a:schemeClr>
                </a:solidFill>
                <a:latin typeface="Abadi" panose="020B0604020104020204" pitchFamily="34" charset="0"/>
              </a:rPr>
              <a:t> in 2018</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7B1DC1E1-B832-040B-DD6B-E57955FD5623}"/>
              </a:ext>
            </a:extLst>
          </p:cNvPr>
          <p:cNvPicPr>
            <a:picLocks noChangeAspect="1"/>
          </p:cNvPicPr>
          <p:nvPr/>
        </p:nvPicPr>
        <p:blipFill>
          <a:blip r:embed="rId3"/>
          <a:stretch>
            <a:fillRect/>
          </a:stretch>
        </p:blipFill>
        <p:spPr>
          <a:xfrm>
            <a:off x="6160938" y="2877443"/>
            <a:ext cx="3514725" cy="733425"/>
          </a:xfrm>
          <a:prstGeom prst="rect">
            <a:avLst/>
          </a:prstGeom>
          <a:ln>
            <a:solidFill>
              <a:schemeClr val="tx1"/>
            </a:solidFill>
          </a:ln>
        </p:spPr>
      </p:pic>
      <p:pic>
        <p:nvPicPr>
          <p:cNvPr id="9" name="Picture 8">
            <a:extLst>
              <a:ext uri="{FF2B5EF4-FFF2-40B4-BE49-F238E27FC236}">
                <a16:creationId xmlns:a16="http://schemas.microsoft.com/office/drawing/2014/main" id="{2A0FE380-7573-2790-9E96-7434B4F72902}"/>
              </a:ext>
            </a:extLst>
          </p:cNvPr>
          <p:cNvPicPr>
            <a:picLocks noChangeAspect="1"/>
          </p:cNvPicPr>
          <p:nvPr/>
        </p:nvPicPr>
        <p:blipFill>
          <a:blip r:embed="rId4"/>
          <a:stretch>
            <a:fillRect/>
          </a:stretch>
        </p:blipFill>
        <p:spPr>
          <a:xfrm>
            <a:off x="1827915" y="1872999"/>
            <a:ext cx="3647852" cy="2742311"/>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Launch Sites on Map</a:t>
            </a:r>
          </a:p>
        </p:txBody>
      </p:sp>
      <p:sp>
        <p:nvSpPr>
          <p:cNvPr id="4" name="Content Placeholder 2">
            <a:extLst>
              <a:ext uri="{FF2B5EF4-FFF2-40B4-BE49-F238E27FC236}">
                <a16:creationId xmlns:a16="http://schemas.microsoft.com/office/drawing/2014/main" id="{BF32C9FC-166E-8D8A-05A0-B6DA440B8464}"/>
              </a:ext>
            </a:extLst>
          </p:cNvPr>
          <p:cNvSpPr txBox="1">
            <a:spLocks/>
          </p:cNvSpPr>
          <p:nvPr/>
        </p:nvSpPr>
        <p:spPr>
          <a:xfrm>
            <a:off x="770011" y="1408813"/>
            <a:ext cx="10170891"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All the Launch Sites are depicted with a Circle and a Marker on the map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All launch sites seem to be in close proximity to the coast</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2FA3EABE-D03D-0B4D-B01E-4322608477CF}"/>
              </a:ext>
            </a:extLst>
          </p:cNvPr>
          <p:cNvPicPr>
            <a:picLocks noChangeAspect="1"/>
          </p:cNvPicPr>
          <p:nvPr/>
        </p:nvPicPr>
        <p:blipFill>
          <a:blip r:embed="rId3"/>
          <a:stretch>
            <a:fillRect/>
          </a:stretch>
        </p:blipFill>
        <p:spPr>
          <a:xfrm>
            <a:off x="2787963" y="1832466"/>
            <a:ext cx="6940828" cy="35368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Succeeded &amp; Failed Launches on Site</a:t>
            </a:r>
          </a:p>
        </p:txBody>
      </p:sp>
      <p:sp>
        <p:nvSpPr>
          <p:cNvPr id="2" name="Content Placeholder 2">
            <a:extLst>
              <a:ext uri="{FF2B5EF4-FFF2-40B4-BE49-F238E27FC236}">
                <a16:creationId xmlns:a16="http://schemas.microsoft.com/office/drawing/2014/main" id="{72969D5F-9DE5-7ECD-A072-AB7F8B707D1E}"/>
              </a:ext>
            </a:extLst>
          </p:cNvPr>
          <p:cNvSpPr txBox="1">
            <a:spLocks/>
          </p:cNvSpPr>
          <p:nvPr/>
        </p:nvSpPr>
        <p:spPr>
          <a:xfrm>
            <a:off x="770011" y="1408813"/>
            <a:ext cx="10277217" cy="531096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succeeded and failed Launches for each site on Map </a:t>
            </a:r>
            <a:r>
              <a:rPr lang="en-CA" sz="2200" dirty="0">
                <a:solidFill>
                  <a:schemeClr val="accent3">
                    <a:lumMod val="25000"/>
                  </a:schemeClr>
                </a:solidFill>
                <a:latin typeface="Abadi" panose="020B0604020104020204" pitchFamily="34" charset="0"/>
                <a:sym typeface="Wingdings" panose="05000000000000000000" pitchFamily="2" charset="2"/>
              </a:rPr>
              <a:t> zooming in one of the launch sites, the green (successful launch) and the red (failed launch) tags can be viewed:</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By zooming on each launch site, the success rate of each site can be easily estimated from the colored tags</a:t>
            </a:r>
            <a:endParaRPr lang="en-CA"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22B32F1-A454-33AF-8B34-77C44B50244A}"/>
              </a:ext>
            </a:extLst>
          </p:cNvPr>
          <p:cNvPicPr>
            <a:picLocks noChangeAspect="1"/>
          </p:cNvPicPr>
          <p:nvPr/>
        </p:nvPicPr>
        <p:blipFill>
          <a:blip r:embed="rId3"/>
          <a:stretch>
            <a:fillRect/>
          </a:stretch>
        </p:blipFill>
        <p:spPr>
          <a:xfrm>
            <a:off x="2583711" y="2145556"/>
            <a:ext cx="5459166" cy="322388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Distance between Site and its proximities</a:t>
            </a:r>
          </a:p>
        </p:txBody>
      </p:sp>
      <p:sp>
        <p:nvSpPr>
          <p:cNvPr id="2" name="Content Placeholder 2">
            <a:extLst>
              <a:ext uri="{FF2B5EF4-FFF2-40B4-BE49-F238E27FC236}">
                <a16:creationId xmlns:a16="http://schemas.microsoft.com/office/drawing/2014/main" id="{9E838808-D925-A6A3-8426-BF77230765E4}"/>
              </a:ext>
            </a:extLst>
          </p:cNvPr>
          <p:cNvSpPr txBox="1">
            <a:spLocks/>
          </p:cNvSpPr>
          <p:nvPr/>
        </p:nvSpPr>
        <p:spPr>
          <a:xfrm>
            <a:off x="770011" y="1408813"/>
            <a:ext cx="10277217"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distances between a Launch Site to its proximities such as the nearest city, railway or highway </a:t>
            </a:r>
            <a:r>
              <a:rPr lang="en-CA" sz="2200" dirty="0">
                <a:solidFill>
                  <a:schemeClr val="accent3">
                    <a:lumMod val="25000"/>
                  </a:schemeClr>
                </a:solidFill>
                <a:latin typeface="Abadi" panose="020B0604020104020204" pitchFamily="34" charset="0"/>
                <a:sym typeface="Wingdings" panose="05000000000000000000" pitchFamily="2" charset="2"/>
              </a:rPr>
              <a:t> the picture below shoes the distance between the VAFB SLC-4E launch site and the nearest coastline (1.34km) :</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E1B7BB6D-F72F-F779-F4FB-5E123A4A2284}"/>
              </a:ext>
            </a:extLst>
          </p:cNvPr>
          <p:cNvPicPr>
            <a:picLocks noChangeAspect="1"/>
          </p:cNvPicPr>
          <p:nvPr/>
        </p:nvPicPr>
        <p:blipFill>
          <a:blip r:embed="rId3"/>
          <a:stretch>
            <a:fillRect/>
          </a:stretch>
        </p:blipFill>
        <p:spPr>
          <a:xfrm>
            <a:off x="2469897" y="2639920"/>
            <a:ext cx="6877444" cy="37872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Total Success Launches by All Sites</a:t>
            </a:r>
          </a:p>
        </p:txBody>
      </p:sp>
      <p:sp>
        <p:nvSpPr>
          <p:cNvPr id="2" name="Content Placeholder 2">
            <a:extLst>
              <a:ext uri="{FF2B5EF4-FFF2-40B4-BE49-F238E27FC236}">
                <a16:creationId xmlns:a16="http://schemas.microsoft.com/office/drawing/2014/main" id="{75E9CDA1-B6D0-B886-41BA-784085450B6B}"/>
              </a:ext>
            </a:extLst>
          </p:cNvPr>
          <p:cNvSpPr txBox="1">
            <a:spLocks/>
          </p:cNvSpPr>
          <p:nvPr/>
        </p:nvSpPr>
        <p:spPr>
          <a:xfrm>
            <a:off x="770011" y="1408813"/>
            <a:ext cx="10277217"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picture below represents the upper part of the dashboard where a pie chart displays the total success launches as a percentage for each Launch Site</a:t>
            </a:r>
          </a:p>
          <a:p>
            <a:pPr>
              <a:lnSpc>
                <a:spcPct val="100000"/>
              </a:lnSpc>
              <a:spcBef>
                <a:spcPts val="1400"/>
              </a:spcBef>
            </a:pPr>
            <a:r>
              <a:rPr lang="en-CA" sz="2200" dirty="0">
                <a:solidFill>
                  <a:schemeClr val="accent3">
                    <a:lumMod val="25000"/>
                  </a:schemeClr>
                </a:solidFill>
                <a:latin typeface="Abadi" panose="020B0604020104020204" pitchFamily="34" charset="0"/>
              </a:rPr>
              <a:t>The user has the possibility to select a single Launch Site with the dropdown arrow: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2CD9AC43-381B-F53E-A4D7-4E68B0E0A2CB}"/>
              </a:ext>
            </a:extLst>
          </p:cNvPr>
          <p:cNvPicPr>
            <a:picLocks noChangeAspect="1"/>
          </p:cNvPicPr>
          <p:nvPr/>
        </p:nvPicPr>
        <p:blipFill rotWithShape="1">
          <a:blip r:embed="rId3"/>
          <a:srcRect b="23022"/>
          <a:stretch/>
        </p:blipFill>
        <p:spPr>
          <a:xfrm>
            <a:off x="1509822" y="3217025"/>
            <a:ext cx="8433471" cy="3003022"/>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415616"/>
            <a:ext cx="10530113" cy="4294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2000" b="0" i="0" dirty="0">
                <a:solidFill>
                  <a:srgbClr val="1F2328"/>
                </a:solidFill>
                <a:effectLst/>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lgn="l">
              <a:buNone/>
            </a:pPr>
            <a:endParaRPr lang="en-US" sz="2000" b="0" i="0" dirty="0">
              <a:solidFill>
                <a:srgbClr val="1F2328"/>
              </a:solidFill>
              <a:effectLst/>
              <a:latin typeface="Abadi" panose="020B0604020104020204" pitchFamily="34" charset="0"/>
            </a:endParaRPr>
          </a:p>
          <a:p>
            <a:pPr marL="0" indent="0" algn="l">
              <a:buNone/>
            </a:pPr>
            <a:r>
              <a:rPr lang="en-US" sz="2000" b="0" i="0" dirty="0">
                <a:solidFill>
                  <a:srgbClr val="1F2328"/>
                </a:solidFill>
                <a:effectLst/>
                <a:latin typeface="Abadi" panose="020B0604020104020204" pitchFamily="34" charset="0"/>
              </a:rPr>
              <a:t>The main question to be answered from this capstone assignment is if the first stage of the rocket will land successfully. Towards getting a handle on the problem and providing a complete answer, a detailed investigation is performed; at first the available data are analyzed and interpreted and based on interactive visual analytics, a machine learning algorithm is developed to provide a prediction with a satisfying accuracy.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Launch Site with the highest Success Rate</a:t>
            </a:r>
          </a:p>
        </p:txBody>
      </p:sp>
      <p:sp>
        <p:nvSpPr>
          <p:cNvPr id="2" name="Content Placeholder 2">
            <a:extLst>
              <a:ext uri="{FF2B5EF4-FFF2-40B4-BE49-F238E27FC236}">
                <a16:creationId xmlns:a16="http://schemas.microsoft.com/office/drawing/2014/main" id="{F7A205BD-A585-79A4-3EEF-CA5AEFA084BC}"/>
              </a:ext>
            </a:extLst>
          </p:cNvPr>
          <p:cNvSpPr txBox="1">
            <a:spLocks/>
          </p:cNvSpPr>
          <p:nvPr/>
        </p:nvSpPr>
        <p:spPr>
          <a:xfrm>
            <a:off x="770011" y="1408813"/>
            <a:ext cx="10277217"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picture below represents the total Success Launches for the Site KSC LC-39A which is the site with the highest Success Rate based on the pie chart of the previous slide: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7013A3D2-56FE-D56C-E069-E824165ADEE7}"/>
              </a:ext>
            </a:extLst>
          </p:cNvPr>
          <p:cNvPicPr>
            <a:picLocks noChangeAspect="1"/>
          </p:cNvPicPr>
          <p:nvPr/>
        </p:nvPicPr>
        <p:blipFill>
          <a:blip r:embed="rId3"/>
          <a:stretch>
            <a:fillRect/>
          </a:stretch>
        </p:blipFill>
        <p:spPr>
          <a:xfrm>
            <a:off x="1562985" y="2700357"/>
            <a:ext cx="8396177" cy="3840804"/>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Payload vs. Launch Outcome for All Sites</a:t>
            </a:r>
          </a:p>
        </p:txBody>
      </p:sp>
      <p:sp>
        <p:nvSpPr>
          <p:cNvPr id="2" name="Content Placeholder 2">
            <a:extLst>
              <a:ext uri="{FF2B5EF4-FFF2-40B4-BE49-F238E27FC236}">
                <a16:creationId xmlns:a16="http://schemas.microsoft.com/office/drawing/2014/main" id="{02DC8698-40E0-0B97-6BAB-DD15CB27C913}"/>
              </a:ext>
            </a:extLst>
          </p:cNvPr>
          <p:cNvSpPr txBox="1">
            <a:spLocks/>
          </p:cNvSpPr>
          <p:nvPr/>
        </p:nvSpPr>
        <p:spPr>
          <a:xfrm>
            <a:off x="770011" y="1408813"/>
            <a:ext cx="10687961"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two pictures below show the Payload Mass vs. Outcome scatterplot for all the Sites for two different Payload Mass ranges: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FT booster seems to have the highest success rate while the v1.1 has the lowest one</a:t>
            </a:r>
          </a:p>
          <a:p>
            <a:pPr lvl="1">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Significantly lower number of launches with a heavier payload</a:t>
            </a:r>
          </a:p>
          <a:p>
            <a:pPr lvl="1">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Significantly higher percentage of failed launches for the range of 6000-10000kg</a:t>
            </a:r>
          </a:p>
        </p:txBody>
      </p:sp>
      <p:pic>
        <p:nvPicPr>
          <p:cNvPr id="6" name="Picture 5">
            <a:extLst>
              <a:ext uri="{FF2B5EF4-FFF2-40B4-BE49-F238E27FC236}">
                <a16:creationId xmlns:a16="http://schemas.microsoft.com/office/drawing/2014/main" id="{A89924E5-A222-D849-6DB1-60F07715C8E1}"/>
              </a:ext>
            </a:extLst>
          </p:cNvPr>
          <p:cNvPicPr>
            <a:picLocks noChangeAspect="1"/>
          </p:cNvPicPr>
          <p:nvPr/>
        </p:nvPicPr>
        <p:blipFill>
          <a:blip r:embed="rId3"/>
          <a:srcRect/>
          <a:stretch/>
        </p:blipFill>
        <p:spPr>
          <a:xfrm>
            <a:off x="0" y="2603854"/>
            <a:ext cx="6019977" cy="2092017"/>
          </a:xfrm>
          <a:prstGeom prst="rect">
            <a:avLst/>
          </a:prstGeom>
          <a:ln>
            <a:solidFill>
              <a:schemeClr val="tx1"/>
            </a:solidFill>
          </a:ln>
        </p:spPr>
      </p:pic>
      <p:sp>
        <p:nvSpPr>
          <p:cNvPr id="7" name="TextBox 6">
            <a:extLst>
              <a:ext uri="{FF2B5EF4-FFF2-40B4-BE49-F238E27FC236}">
                <a16:creationId xmlns:a16="http://schemas.microsoft.com/office/drawing/2014/main" id="{DF82AC83-C9CD-D0A4-115C-EF1D3436A652}"/>
              </a:ext>
            </a:extLst>
          </p:cNvPr>
          <p:cNvSpPr txBox="1"/>
          <p:nvPr/>
        </p:nvSpPr>
        <p:spPr>
          <a:xfrm>
            <a:off x="1629300" y="2222959"/>
            <a:ext cx="2126512" cy="369332"/>
          </a:xfrm>
          <a:prstGeom prst="rect">
            <a:avLst/>
          </a:prstGeom>
          <a:noFill/>
        </p:spPr>
        <p:txBody>
          <a:bodyPr wrap="square" rtlCol="0">
            <a:spAutoFit/>
          </a:bodyPr>
          <a:lstStyle/>
          <a:p>
            <a:r>
              <a:rPr lang="en-CA" sz="1800" u="sng" dirty="0">
                <a:solidFill>
                  <a:schemeClr val="accent3">
                    <a:lumMod val="25000"/>
                  </a:schemeClr>
                </a:solidFill>
                <a:latin typeface="Abadi" panose="020B0604020104020204" pitchFamily="34" charset="0"/>
              </a:rPr>
              <a:t>2000 to 6000kg</a:t>
            </a:r>
          </a:p>
        </p:txBody>
      </p:sp>
      <p:sp>
        <p:nvSpPr>
          <p:cNvPr id="8" name="TextBox 7">
            <a:extLst>
              <a:ext uri="{FF2B5EF4-FFF2-40B4-BE49-F238E27FC236}">
                <a16:creationId xmlns:a16="http://schemas.microsoft.com/office/drawing/2014/main" id="{36979BCF-39D5-BAFC-9E47-9B92917B4188}"/>
              </a:ext>
            </a:extLst>
          </p:cNvPr>
          <p:cNvSpPr txBox="1"/>
          <p:nvPr/>
        </p:nvSpPr>
        <p:spPr>
          <a:xfrm>
            <a:off x="8436190" y="2211577"/>
            <a:ext cx="2126512" cy="369332"/>
          </a:xfrm>
          <a:prstGeom prst="rect">
            <a:avLst/>
          </a:prstGeom>
          <a:noFill/>
        </p:spPr>
        <p:txBody>
          <a:bodyPr wrap="square" rtlCol="0">
            <a:spAutoFit/>
          </a:bodyPr>
          <a:lstStyle/>
          <a:p>
            <a:r>
              <a:rPr lang="en-CA" sz="1800" u="sng" dirty="0">
                <a:solidFill>
                  <a:schemeClr val="accent3">
                    <a:lumMod val="25000"/>
                  </a:schemeClr>
                </a:solidFill>
                <a:latin typeface="Abadi" panose="020B0604020104020204" pitchFamily="34" charset="0"/>
              </a:rPr>
              <a:t>6000 to 10000kg</a:t>
            </a:r>
          </a:p>
        </p:txBody>
      </p:sp>
      <p:pic>
        <p:nvPicPr>
          <p:cNvPr id="11" name="Picture 10">
            <a:extLst>
              <a:ext uri="{FF2B5EF4-FFF2-40B4-BE49-F238E27FC236}">
                <a16:creationId xmlns:a16="http://schemas.microsoft.com/office/drawing/2014/main" id="{4712E960-6169-5AF8-1E45-8F5421B3CB75}"/>
              </a:ext>
            </a:extLst>
          </p:cNvPr>
          <p:cNvPicPr>
            <a:picLocks noChangeAspect="1"/>
          </p:cNvPicPr>
          <p:nvPr/>
        </p:nvPicPr>
        <p:blipFill>
          <a:blip r:embed="rId4"/>
          <a:stretch>
            <a:fillRect/>
          </a:stretch>
        </p:blipFill>
        <p:spPr>
          <a:xfrm>
            <a:off x="6150755" y="2603854"/>
            <a:ext cx="6019978" cy="2098267"/>
          </a:xfrm>
          <a:prstGeom prst="rect">
            <a:avLst/>
          </a:prstGeom>
          <a:ln>
            <a:solidFill>
              <a:schemeClr val="tx1"/>
            </a:solidFill>
          </a:ln>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C211146-727C-53A9-A7F9-F3AAFC7F892E}"/>
              </a:ext>
            </a:extLst>
          </p:cNvPr>
          <p:cNvPicPr>
            <a:picLocks noChangeAspect="1"/>
          </p:cNvPicPr>
          <p:nvPr/>
        </p:nvPicPr>
        <p:blipFill>
          <a:blip r:embed="rId3"/>
          <a:stretch>
            <a:fillRect/>
          </a:stretch>
        </p:blipFill>
        <p:spPr>
          <a:xfrm>
            <a:off x="7402206" y="1408813"/>
            <a:ext cx="4001035" cy="3833160"/>
          </a:xfrm>
          <a:prstGeom prst="rect">
            <a:avLst/>
          </a:prstGeom>
          <a:ln>
            <a:solidFill>
              <a:schemeClr val="tx1"/>
            </a:solidFill>
          </a:ln>
        </p:spPr>
      </p:pic>
      <p:sp>
        <p:nvSpPr>
          <p:cNvPr id="8" name="Content Placeholder 2">
            <a:extLst>
              <a:ext uri="{FF2B5EF4-FFF2-40B4-BE49-F238E27FC236}">
                <a16:creationId xmlns:a16="http://schemas.microsoft.com/office/drawing/2014/main" id="{B6DB314E-4538-2529-3D9E-304FE28C0795}"/>
              </a:ext>
            </a:extLst>
          </p:cNvPr>
          <p:cNvSpPr txBox="1">
            <a:spLocks/>
          </p:cNvSpPr>
          <p:nvPr/>
        </p:nvSpPr>
        <p:spPr>
          <a:xfrm>
            <a:off x="770011" y="1408813"/>
            <a:ext cx="5981663"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On the left bar-plot, the Accuracy for each one of the 4 machines learning algorithms is displayed.</a:t>
            </a:r>
          </a:p>
          <a:p>
            <a:pPr>
              <a:lnSpc>
                <a:spcPct val="100000"/>
              </a:lnSpc>
              <a:spcBef>
                <a:spcPts val="1400"/>
              </a:spcBef>
            </a:pPr>
            <a:r>
              <a:rPr lang="en-CA" sz="2200" dirty="0">
                <a:solidFill>
                  <a:schemeClr val="accent3">
                    <a:lumMod val="25000"/>
                  </a:schemeClr>
                </a:solidFill>
                <a:latin typeface="Abadi" panose="020B0604020104020204" pitchFamily="34" charset="0"/>
              </a:rPr>
              <a:t>The Accuracy was calculated based on the method “score” on the test dataset.</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The Accuracy is equal for all the 4 algorithms.</a:t>
            </a: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Therefore, the </a:t>
            </a:r>
            <a:r>
              <a:rPr lang="en-CA" sz="2200" dirty="0" err="1">
                <a:solidFill>
                  <a:schemeClr val="accent3">
                    <a:lumMod val="25000"/>
                  </a:schemeClr>
                </a:solidFill>
                <a:latin typeface="Abadi" panose="020B0604020104020204" pitchFamily="34" charset="0"/>
              </a:rPr>
              <a:t>GridSearchCV</a:t>
            </a:r>
            <a:r>
              <a:rPr lang="en-CA" sz="2200" dirty="0">
                <a:solidFill>
                  <a:schemeClr val="accent3">
                    <a:lumMod val="25000"/>
                  </a:schemeClr>
                </a:solidFill>
                <a:latin typeface="Abadi" panose="020B0604020104020204" pitchFamily="34" charset="0"/>
              </a:rPr>
              <a:t> best scored are compared to find the best performing algorithm. (table at the bottom)</a:t>
            </a: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The Decision Tree algorithm has the highest best score</a:t>
            </a:r>
          </a:p>
          <a:p>
            <a:pPr>
              <a:lnSpc>
                <a:spcPct val="100000"/>
              </a:lnSpc>
              <a:spcBef>
                <a:spcPts val="1400"/>
              </a:spcBef>
              <a:buFont typeface="Wingdings" panose="05000000000000000000" pitchFamily="2" charset="2"/>
              <a:buChar char="ü"/>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pic>
        <p:nvPicPr>
          <p:cNvPr id="11" name="Picture 10">
            <a:extLst>
              <a:ext uri="{FF2B5EF4-FFF2-40B4-BE49-F238E27FC236}">
                <a16:creationId xmlns:a16="http://schemas.microsoft.com/office/drawing/2014/main" id="{F596E5E2-A9E8-032B-567F-CE7991A9CF6C}"/>
              </a:ext>
            </a:extLst>
          </p:cNvPr>
          <p:cNvPicPr>
            <a:picLocks noChangeAspect="1"/>
          </p:cNvPicPr>
          <p:nvPr/>
        </p:nvPicPr>
        <p:blipFill>
          <a:blip r:embed="rId4"/>
          <a:stretch>
            <a:fillRect/>
          </a:stretch>
        </p:blipFill>
        <p:spPr>
          <a:xfrm>
            <a:off x="8353755" y="5296910"/>
            <a:ext cx="2105025" cy="1457325"/>
          </a:xfrm>
          <a:prstGeom prst="rect">
            <a:avLst/>
          </a:prstGeom>
          <a:ln>
            <a:solidFill>
              <a:schemeClr val="tx1"/>
            </a:solidFill>
          </a:ln>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2">
            <a:extLst>
              <a:ext uri="{FF2B5EF4-FFF2-40B4-BE49-F238E27FC236}">
                <a16:creationId xmlns:a16="http://schemas.microsoft.com/office/drawing/2014/main" id="{EA947E0C-48E1-D46A-08D3-BBDBD23EA368}"/>
              </a:ext>
            </a:extLst>
          </p:cNvPr>
          <p:cNvSpPr txBox="1">
            <a:spLocks/>
          </p:cNvSpPr>
          <p:nvPr/>
        </p:nvSpPr>
        <p:spPr>
          <a:xfrm>
            <a:off x="770011" y="1408813"/>
            <a:ext cx="5981663"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On the left visual, the Confusion Matrix for the decision tree model is displayed.</a:t>
            </a:r>
          </a:p>
          <a:p>
            <a:pPr>
              <a:lnSpc>
                <a:spcPct val="100000"/>
              </a:lnSpc>
              <a:spcBef>
                <a:spcPts val="1400"/>
              </a:spcBef>
              <a:buFont typeface="Wingdings" panose="05000000000000000000" pitchFamily="2" charset="2"/>
              <a:buChar char="ü"/>
            </a:pPr>
            <a:endParaRPr lang="en-CA"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Examining the Confusion Matrix, it seems that the specific model can fairly distinguish the different classes</a:t>
            </a: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The major problem on the prediction comes from the false positives (top-right square=3), meaning that the model predicts a successful landing while the true outcome was a failure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D4A57112-C0C0-9C8B-F091-2BE338917936}"/>
              </a:ext>
            </a:extLst>
          </p:cNvPr>
          <p:cNvPicPr>
            <a:picLocks noChangeAspect="1"/>
          </p:cNvPicPr>
          <p:nvPr/>
        </p:nvPicPr>
        <p:blipFill>
          <a:blip r:embed="rId3"/>
          <a:stretch>
            <a:fillRect/>
          </a:stretch>
        </p:blipFill>
        <p:spPr>
          <a:xfrm>
            <a:off x="7145080" y="1408813"/>
            <a:ext cx="4651218" cy="3938321"/>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2">
            <a:extLst>
              <a:ext uri="{FF2B5EF4-FFF2-40B4-BE49-F238E27FC236}">
                <a16:creationId xmlns:a16="http://schemas.microsoft.com/office/drawing/2014/main" id="{AFCCE6B9-6E92-6497-D4F5-110DAB73F39F}"/>
              </a:ext>
            </a:extLst>
          </p:cNvPr>
          <p:cNvSpPr txBox="1">
            <a:spLocks/>
          </p:cNvSpPr>
          <p:nvPr/>
        </p:nvSpPr>
        <p:spPr>
          <a:xfrm>
            <a:off x="770011" y="1302486"/>
            <a:ext cx="10011403" cy="544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main goal of this capstone assignment was to predict if the first stage of a given Falcon 9 launch will land successfully.</a:t>
            </a:r>
          </a:p>
          <a:p>
            <a:pPr>
              <a:lnSpc>
                <a:spcPct val="100000"/>
              </a:lnSpc>
              <a:spcBef>
                <a:spcPts val="1400"/>
              </a:spcBef>
            </a:pPr>
            <a:r>
              <a:rPr lang="en-CA" sz="2200" dirty="0">
                <a:solidFill>
                  <a:schemeClr val="accent3">
                    <a:lumMod val="25000"/>
                  </a:schemeClr>
                </a:solidFill>
                <a:latin typeface="Abadi" panose="020B0604020104020204" pitchFamily="34" charset="0"/>
              </a:rPr>
              <a:t>A dedicated dataset was thoroughly processed and analyzed through data collection, wrangling, formatting and visualization in order to identify possible patterns and correlations between the data’s features</a:t>
            </a:r>
          </a:p>
          <a:p>
            <a:pPr>
              <a:lnSpc>
                <a:spcPct val="100000"/>
              </a:lnSpc>
              <a:spcBef>
                <a:spcPts val="1400"/>
              </a:spcBef>
            </a:pPr>
            <a:r>
              <a:rPr lang="en-CA" sz="2200" dirty="0">
                <a:solidFill>
                  <a:schemeClr val="accent3">
                    <a:lumMod val="25000"/>
                  </a:schemeClr>
                </a:solidFill>
                <a:latin typeface="Abadi" panose="020B0604020104020204" pitchFamily="34" charset="0"/>
              </a:rPr>
              <a:t>Several features like Payload Mass and Orbit Type can strongly affect the launching outcome in a certain way and depending the Launch Site.</a:t>
            </a:r>
          </a:p>
          <a:p>
            <a:pPr>
              <a:lnSpc>
                <a:spcPct val="100000"/>
              </a:lnSpc>
              <a:spcBef>
                <a:spcPts val="1400"/>
              </a:spcBef>
            </a:pPr>
            <a:r>
              <a:rPr lang="en-CA" sz="2200" dirty="0">
                <a:solidFill>
                  <a:schemeClr val="accent3">
                    <a:lumMod val="25000"/>
                  </a:schemeClr>
                </a:solidFill>
                <a:latin typeface="Abadi" panose="020B0604020104020204" pitchFamily="34" charset="0"/>
              </a:rPr>
              <a:t>Important to note that the Total Success rate is increasing from 2013 onwards.</a:t>
            </a:r>
          </a:p>
          <a:p>
            <a:pPr>
              <a:lnSpc>
                <a:spcPct val="100000"/>
              </a:lnSpc>
              <a:spcBef>
                <a:spcPts val="1400"/>
              </a:spcBef>
            </a:pPr>
            <a:r>
              <a:rPr lang="en-CA" sz="2200">
                <a:solidFill>
                  <a:schemeClr val="accent3">
                    <a:lumMod val="25000"/>
                  </a:schemeClr>
                </a:solidFill>
                <a:latin typeface="Abadi" panose="020B0604020104020204" pitchFamily="34" charset="0"/>
              </a:rPr>
              <a:t>Four classification machine </a:t>
            </a:r>
            <a:r>
              <a:rPr lang="en-CA" sz="2200" dirty="0">
                <a:solidFill>
                  <a:schemeClr val="accent3">
                    <a:lumMod val="25000"/>
                  </a:schemeClr>
                </a:solidFill>
                <a:latin typeface="Abadi" panose="020B0604020104020204" pitchFamily="34" charset="0"/>
              </a:rPr>
              <a:t>learning algorithms were employed and trained to be able to predict the Outcome based on the historical Flight data. </a:t>
            </a:r>
          </a:p>
          <a:p>
            <a:pPr>
              <a:lnSpc>
                <a:spcPct val="100000"/>
              </a:lnSpc>
              <a:spcBef>
                <a:spcPts val="1400"/>
              </a:spcBef>
            </a:pPr>
            <a:r>
              <a:rPr lang="en-CA" sz="2200" dirty="0">
                <a:solidFill>
                  <a:schemeClr val="accent3">
                    <a:lumMod val="25000"/>
                  </a:schemeClr>
                </a:solidFill>
                <a:latin typeface="Abadi" panose="020B0604020104020204" pitchFamily="34" charset="0"/>
              </a:rPr>
              <a:t>The predictive model produced by the Decision Tree algorithm performed the best. The major problem on that model comes from the false positive predictions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4990"/>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mn-lt"/>
              </a:rPr>
              <a:t>1. </a:t>
            </a:r>
            <a:r>
              <a:rPr lang="en-US" sz="1800" dirty="0">
                <a:solidFill>
                  <a:schemeClr val="accent3">
                    <a:lumMod val="25000"/>
                  </a:schemeClr>
                </a:solidFill>
                <a:latin typeface="Abadi" panose="020B0604020104020204" pitchFamily="34" charset="0"/>
              </a:rPr>
              <a:t> Data collection methodology using:</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SpaceX API</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Web scraping</a:t>
            </a:r>
          </a:p>
          <a:p>
            <a:pPr marL="0" indent="0">
              <a:lnSpc>
                <a:spcPct val="110000"/>
              </a:lnSpc>
              <a:spcBef>
                <a:spcPts val="1400"/>
              </a:spcBef>
              <a:buNone/>
            </a:pPr>
            <a:r>
              <a:rPr lang="en-US" sz="1800" dirty="0">
                <a:solidFill>
                  <a:schemeClr val="accent3">
                    <a:lumMod val="25000"/>
                  </a:schemeClr>
                </a:solidFill>
                <a:latin typeface="Abadi" panose="020B0604020104020204" pitchFamily="34" charset="0"/>
              </a:rPr>
              <a:t>2.  Perform data wrangling, formatting and exploratory data analysis (EDA) using:</a:t>
            </a:r>
          </a:p>
          <a:p>
            <a:pPr lvl="1">
              <a:lnSpc>
                <a:spcPct val="11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Pandas and NumPy libraries</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SQL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3.  Perform interactive visual analytics:</a:t>
            </a:r>
          </a:p>
          <a:p>
            <a:pPr lvl="1">
              <a:lnSpc>
                <a:spcPct val="120000"/>
              </a:lnSpc>
              <a:spcBef>
                <a:spcPts val="200"/>
              </a:spcBef>
            </a:pPr>
            <a:r>
              <a:rPr lang="en-US" sz="1800" dirty="0">
                <a:solidFill>
                  <a:schemeClr val="accent3">
                    <a:lumMod val="25000"/>
                  </a:schemeClr>
                </a:solidFill>
                <a:latin typeface="Abadi" panose="020B0604020104020204" pitchFamily="34" charset="0"/>
              </a:rPr>
              <a:t>Matplotlib and Seaborn libraries</a:t>
            </a:r>
          </a:p>
          <a:p>
            <a:pPr lvl="1">
              <a:lnSpc>
                <a:spcPct val="120000"/>
              </a:lnSpc>
              <a:spcBef>
                <a:spcPts val="200"/>
              </a:spcBef>
            </a:pPr>
            <a:r>
              <a:rPr lang="en-US" sz="1800" dirty="0">
                <a:solidFill>
                  <a:schemeClr val="accent3">
                    <a:lumMod val="25000"/>
                  </a:schemeClr>
                </a:solidFill>
                <a:latin typeface="Abadi" panose="020B0604020104020204" pitchFamily="34" charset="0"/>
              </a:rPr>
              <a:t>Folium</a:t>
            </a:r>
          </a:p>
          <a:p>
            <a:pPr lvl="1">
              <a:lnSpc>
                <a:spcPct val="150000"/>
              </a:lnSpc>
              <a:spcBef>
                <a:spcPts val="200"/>
              </a:spcBef>
            </a:pPr>
            <a:r>
              <a:rPr lang="en-US" sz="1800" dirty="0">
                <a:solidFill>
                  <a:schemeClr val="accent3">
                    <a:lumMod val="25000"/>
                  </a:schemeClr>
                </a:solidFill>
                <a:latin typeface="Abadi" panose="020B0604020104020204" pitchFamily="34" charset="0"/>
              </a:rPr>
              <a:t>Dash</a:t>
            </a:r>
          </a:p>
          <a:p>
            <a:pPr marL="0" indent="0">
              <a:lnSpc>
                <a:spcPct val="150000"/>
              </a:lnSpc>
              <a:spcBef>
                <a:spcPts val="200"/>
              </a:spcBef>
              <a:buNone/>
            </a:pPr>
            <a:r>
              <a:rPr lang="en-US" sz="1800" dirty="0">
                <a:solidFill>
                  <a:schemeClr val="accent3">
                    <a:lumMod val="25000"/>
                  </a:schemeClr>
                </a:solidFill>
                <a:latin typeface="Abadi" panose="020B0604020104020204" pitchFamily="34" charset="0"/>
              </a:rPr>
              <a:t>4.  Perform predictive analysis using classification algorithms as:</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Logistic Regression</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Support vector machine (SVM)</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Decision tree</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K-nearest neighbors (KNN)</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601293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233377"/>
            <a:ext cx="11130257" cy="4933507"/>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1900" dirty="0">
                <a:solidFill>
                  <a:schemeClr val="accent3">
                    <a:lumMod val="25000"/>
                  </a:schemeClr>
                </a:solidFill>
                <a:latin typeface="Abadi" panose="020B0604020104020204" pitchFamily="34" charset="0"/>
              </a:rPr>
              <a:t>The API data can be found in </a:t>
            </a:r>
            <a:r>
              <a:rPr lang="nl-NL" sz="1900" dirty="0">
                <a:latin typeface="Abadi" panose="020B0604020104020204" pitchFamily="34" charset="0"/>
                <a:hlinkClick r:id="rId2"/>
              </a:rPr>
              <a:t>api.spacexdata.com/v4/</a:t>
            </a:r>
            <a:r>
              <a:rPr lang="nl-NL" sz="1900" dirty="0" err="1">
                <a:latin typeface="Abadi" panose="020B0604020104020204" pitchFamily="34" charset="0"/>
                <a:hlinkClick r:id="rId2"/>
              </a:rPr>
              <a:t>rockets</a:t>
            </a:r>
            <a:r>
              <a:rPr lang="nl-NL" sz="1900" dirty="0">
                <a:latin typeface="Abadi" panose="020B0604020104020204" pitchFamily="34" charset="0"/>
                <a:hlinkClick r:id="rId2"/>
              </a:rPr>
              <a:t>/</a:t>
            </a:r>
            <a:endParaRPr lang="nl-NL" sz="1900" dirty="0">
              <a:latin typeface="Abadi" panose="020B0604020104020204" pitchFamily="34" charset="0"/>
            </a:endParaRPr>
          </a:p>
          <a:p>
            <a:pPr>
              <a:lnSpc>
                <a:spcPct val="100000"/>
              </a:lnSpc>
              <a:spcBef>
                <a:spcPts val="1400"/>
              </a:spcBef>
            </a:pPr>
            <a:r>
              <a:rPr lang="nl-NL" sz="1900" dirty="0">
                <a:solidFill>
                  <a:schemeClr val="accent3">
                    <a:lumMod val="25000"/>
                  </a:schemeClr>
                </a:solidFill>
                <a:latin typeface="Abadi" panose="020B0604020104020204" pitchFamily="34" charset="0"/>
              </a:rPr>
              <a:t>The API </a:t>
            </a:r>
            <a:r>
              <a:rPr lang="nl-NL" sz="1900" dirty="0" err="1">
                <a:solidFill>
                  <a:schemeClr val="accent3">
                    <a:lumMod val="25000"/>
                  </a:schemeClr>
                </a:solidFill>
                <a:latin typeface="Abadi" panose="020B0604020104020204" pitchFamily="34" charset="0"/>
              </a:rPr>
              <a:t>provides</a:t>
            </a:r>
            <a:r>
              <a:rPr lang="nl-NL" sz="1900" dirty="0">
                <a:solidFill>
                  <a:schemeClr val="accent3">
                    <a:lumMod val="25000"/>
                  </a:schemeClr>
                </a:solidFill>
                <a:latin typeface="Abadi" panose="020B0604020104020204" pitchFamily="34" charset="0"/>
              </a:rPr>
              <a:t> data </a:t>
            </a:r>
            <a:r>
              <a:rPr lang="nl-NL" sz="1900" dirty="0" err="1">
                <a:solidFill>
                  <a:schemeClr val="accent3">
                    <a:lumMod val="25000"/>
                  </a:schemeClr>
                </a:solidFill>
                <a:latin typeface="Abadi" panose="020B0604020104020204" pitchFamily="34" charset="0"/>
              </a:rPr>
              <a:t>about</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several</a:t>
            </a:r>
            <a:r>
              <a:rPr lang="nl-NL" sz="1900" dirty="0">
                <a:solidFill>
                  <a:schemeClr val="accent3">
                    <a:lumMod val="25000"/>
                  </a:schemeClr>
                </a:solidFill>
                <a:latin typeface="Abadi" panose="020B0604020104020204" pitchFamily="34" charset="0"/>
              </a:rPr>
              <a:t> types of </a:t>
            </a:r>
            <a:r>
              <a:rPr lang="nl-NL" sz="1900" dirty="0" err="1">
                <a:solidFill>
                  <a:schemeClr val="accent3">
                    <a:lumMod val="25000"/>
                  </a:schemeClr>
                </a:solidFill>
                <a:latin typeface="Abadi" panose="020B0604020104020204" pitchFamily="34" charset="0"/>
              </a:rPr>
              <a:t>rocket</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launches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that</a:t>
            </a:r>
            <a:r>
              <a:rPr lang="nl-NL" sz="1900" dirty="0">
                <a:solidFill>
                  <a:schemeClr val="accent3">
                    <a:lumMod val="25000"/>
                  </a:schemeClr>
                </a:solidFill>
                <a:latin typeface="Abadi" panose="020B0604020104020204" pitchFamily="34" charset="0"/>
              </a:rPr>
              <a:t> are </a:t>
            </a:r>
            <a:r>
              <a:rPr lang="nl-NL" sz="1900" dirty="0" err="1">
                <a:solidFill>
                  <a:schemeClr val="accent3">
                    <a:lumMod val="25000"/>
                  </a:schemeClr>
                </a:solidFill>
                <a:latin typeface="Abadi" panose="020B0604020104020204" pitchFamily="34" charset="0"/>
              </a:rPr>
              <a:t>executed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by</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SpaceX</a:t>
            </a:r>
            <a:r>
              <a:rPr lang="nl-NL" sz="1900" dirty="0">
                <a:solidFill>
                  <a:schemeClr val="accent3">
                    <a:lumMod val="25000"/>
                  </a:schemeClr>
                </a:solidFill>
                <a:latin typeface="Abadi" panose="020B0604020104020204" pitchFamily="34" charset="0"/>
              </a:rPr>
              <a:t>. The </a:t>
            </a:r>
            <a:r>
              <a:rPr lang="nl-NL" sz="1900" dirty="0" err="1">
                <a:solidFill>
                  <a:schemeClr val="accent3">
                    <a:lumMod val="25000"/>
                  </a:schemeClr>
                </a:solidFill>
                <a:latin typeface="Abadi" panose="020B0604020104020204" pitchFamily="34" charset="0"/>
              </a:rPr>
              <a:t>current</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assignemnt</a:t>
            </a:r>
            <a:r>
              <a:rPr lang="nl-NL" sz="1900" dirty="0">
                <a:solidFill>
                  <a:schemeClr val="accent3">
                    <a:lumMod val="25000"/>
                  </a:schemeClr>
                </a:solidFill>
                <a:latin typeface="Abadi" panose="020B0604020104020204" pitchFamily="34" charset="0"/>
              </a:rPr>
              <a:t> is </a:t>
            </a:r>
            <a:r>
              <a:rPr lang="nl-NL" sz="1900" dirty="0" err="1">
                <a:solidFill>
                  <a:schemeClr val="accent3">
                    <a:lumMod val="25000"/>
                  </a:schemeClr>
                </a:solidFill>
                <a:latin typeface="Abadi" panose="020B0604020104020204" pitchFamily="34" charset="0"/>
              </a:rPr>
              <a:t>focused</a:t>
            </a:r>
            <a:r>
              <a:rPr lang="nl-NL" sz="1900" dirty="0">
                <a:solidFill>
                  <a:schemeClr val="accent3">
                    <a:lumMod val="25000"/>
                  </a:schemeClr>
                </a:solidFill>
                <a:latin typeface="Abadi" panose="020B0604020104020204" pitchFamily="34" charset="0"/>
              </a:rPr>
              <a:t> on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Falcon</a:t>
            </a:r>
            <a:r>
              <a:rPr lang="nl-NL" sz="1900" dirty="0">
                <a:solidFill>
                  <a:schemeClr val="accent3">
                    <a:lumMod val="25000"/>
                  </a:schemeClr>
                </a:solidFill>
                <a:latin typeface="Abadi" panose="020B0604020104020204" pitchFamily="34" charset="0"/>
              </a:rPr>
              <a:t> 9 </a:t>
            </a:r>
            <a:r>
              <a:rPr lang="nl-NL" sz="1900" dirty="0" err="1">
                <a:solidFill>
                  <a:schemeClr val="accent3">
                    <a:lumMod val="25000"/>
                  </a:schemeClr>
                </a:solidFill>
                <a:latin typeface="Abadi" panose="020B0604020104020204" pitchFamily="34" charset="0"/>
              </a:rPr>
              <a:t>launches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thus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data are </a:t>
            </a:r>
            <a:r>
              <a:rPr lang="nl-NL" sz="1900" dirty="0" err="1">
                <a:solidFill>
                  <a:schemeClr val="accent3">
                    <a:lumMod val="25000"/>
                  </a:schemeClr>
                </a:solidFill>
                <a:latin typeface="Abadi" panose="020B0604020104020204" pitchFamily="34" charset="0"/>
              </a:rPr>
              <a:t>filtered</a:t>
            </a:r>
            <a:r>
              <a:rPr lang="nl-NL" sz="1900" dirty="0">
                <a:solidFill>
                  <a:schemeClr val="accent3">
                    <a:lumMod val="25000"/>
                  </a:schemeClr>
                </a:solidFill>
                <a:latin typeface="Abadi" panose="020B0604020104020204" pitchFamily="34" charset="0"/>
              </a:rPr>
              <a:t> on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BoosterVersion</a:t>
            </a:r>
            <a:r>
              <a:rPr lang="nl-NL" sz="1900" dirty="0">
                <a:solidFill>
                  <a:schemeClr val="accent3">
                    <a:lumMod val="25000"/>
                  </a:schemeClr>
                </a:solidFill>
                <a:latin typeface="Abadi" panose="020B0604020104020204" pitchFamily="34" charset="0"/>
              </a:rPr>
              <a:t>’ column.</a:t>
            </a:r>
          </a:p>
          <a:p>
            <a:pPr>
              <a:lnSpc>
                <a:spcPct val="100000"/>
              </a:lnSpc>
              <a:spcBef>
                <a:spcPts val="1400"/>
              </a:spcBef>
            </a:pPr>
            <a:r>
              <a:rPr lang="nl-NL" sz="1900" dirty="0" err="1">
                <a:solidFill>
                  <a:schemeClr val="accent3">
                    <a:lumMod val="25000"/>
                  </a:schemeClr>
                </a:solidFill>
                <a:latin typeface="Abadi" panose="020B0604020104020204" pitchFamily="34" charset="0"/>
              </a:rPr>
              <a:t>Several</a:t>
            </a:r>
            <a:r>
              <a:rPr lang="nl-NL" sz="1900" dirty="0">
                <a:solidFill>
                  <a:schemeClr val="accent3">
                    <a:lumMod val="25000"/>
                  </a:schemeClr>
                </a:solidFill>
                <a:latin typeface="Abadi" panose="020B0604020104020204" pitchFamily="34" charset="0"/>
              </a:rPr>
              <a:t> columns </a:t>
            </a:r>
            <a:r>
              <a:rPr lang="nl-NL" sz="1900" dirty="0" err="1">
                <a:solidFill>
                  <a:schemeClr val="accent3">
                    <a:lumMod val="25000"/>
                  </a:schemeClr>
                </a:solidFill>
                <a:latin typeface="Abadi" panose="020B0604020104020204" pitchFamily="34" charset="0"/>
              </a:rPr>
              <a:t>include</a:t>
            </a:r>
            <a:r>
              <a:rPr lang="nl-NL" sz="1900" dirty="0">
                <a:solidFill>
                  <a:schemeClr val="accent3">
                    <a:lumMod val="25000"/>
                  </a:schemeClr>
                </a:solidFill>
                <a:latin typeface="Abadi" panose="020B0604020104020204" pitchFamily="34" charset="0"/>
              </a:rPr>
              <a:t> missing </a:t>
            </a:r>
            <a:r>
              <a:rPr lang="nl-NL" sz="1900" dirty="0" err="1">
                <a:solidFill>
                  <a:schemeClr val="accent3">
                    <a:lumMod val="25000"/>
                  </a:schemeClr>
                </a:solidFill>
                <a:latin typeface="Abadi" panose="020B0604020104020204" pitchFamily="34" charset="0"/>
              </a:rPr>
              <a:t>values</a:t>
            </a:r>
            <a:r>
              <a:rPr lang="nl-NL" sz="1900" dirty="0">
                <a:solidFill>
                  <a:schemeClr val="accent3">
                    <a:lumMod val="25000"/>
                  </a:schemeClr>
                </a:solidFill>
                <a:latin typeface="Abadi" panose="020B0604020104020204" pitchFamily="34" charset="0"/>
              </a:rPr>
              <a:t>. For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PayloadMass</a:t>
            </a:r>
            <a:r>
              <a:rPr lang="nl-NL" sz="1900" dirty="0">
                <a:solidFill>
                  <a:schemeClr val="accent3">
                    <a:lumMod val="25000"/>
                  </a:schemeClr>
                </a:solidFill>
                <a:latin typeface="Abadi" panose="020B0604020104020204" pitchFamily="34" charset="0"/>
              </a:rPr>
              <a:t>’ column,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missing </a:t>
            </a:r>
            <a:r>
              <a:rPr lang="nl-NL" sz="1900" dirty="0" err="1">
                <a:solidFill>
                  <a:schemeClr val="accent3">
                    <a:lumMod val="25000"/>
                  </a:schemeClr>
                </a:solidFill>
                <a:latin typeface="Abadi" panose="020B0604020104020204" pitchFamily="34" charset="0"/>
              </a:rPr>
              <a:t>values</a:t>
            </a:r>
            <a:r>
              <a:rPr lang="nl-NL" sz="1900" dirty="0">
                <a:solidFill>
                  <a:schemeClr val="accent3">
                    <a:lumMod val="25000"/>
                  </a:schemeClr>
                </a:solidFill>
                <a:latin typeface="Abadi" panose="020B0604020104020204" pitchFamily="34" charset="0"/>
              </a:rPr>
              <a:t> are </a:t>
            </a:r>
            <a:r>
              <a:rPr lang="nl-NL" sz="1900" dirty="0" err="1">
                <a:solidFill>
                  <a:schemeClr val="accent3">
                    <a:lumMod val="25000"/>
                  </a:schemeClr>
                </a:solidFill>
                <a:latin typeface="Abadi" panose="020B0604020104020204" pitchFamily="34" charset="0"/>
              </a:rPr>
              <a:t>replaced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by</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column’s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mean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value</a:t>
            </a:r>
            <a:r>
              <a:rPr lang="nl-NL" sz="1900" dirty="0">
                <a:solidFill>
                  <a:schemeClr val="accent3">
                    <a:lumMod val="25000"/>
                  </a:schemeClr>
                </a:solidFill>
                <a:latin typeface="Abadi" panose="020B0604020104020204" pitchFamily="34" charset="0"/>
              </a:rPr>
              <a:t>.</a:t>
            </a:r>
          </a:p>
          <a:p>
            <a:pPr>
              <a:lnSpc>
                <a:spcPct val="100000"/>
              </a:lnSpc>
              <a:spcBef>
                <a:spcPts val="1400"/>
              </a:spcBef>
            </a:pPr>
            <a:r>
              <a:rPr lang="nl-NL" sz="1900" dirty="0">
                <a:solidFill>
                  <a:schemeClr val="accent3">
                    <a:lumMod val="25000"/>
                  </a:schemeClr>
                </a:solidFill>
                <a:latin typeface="Abadi" panose="020B0604020104020204" pitchFamily="34" charset="0"/>
              </a:rPr>
              <a:t>The </a:t>
            </a:r>
            <a:r>
              <a:rPr lang="nl-NL" sz="1900" dirty="0" err="1">
                <a:solidFill>
                  <a:schemeClr val="accent3">
                    <a:lumMod val="25000"/>
                  </a:schemeClr>
                </a:solidFill>
                <a:latin typeface="Abadi" panose="020B0604020104020204" pitchFamily="34" charset="0"/>
              </a:rPr>
              <a:t>head</a:t>
            </a:r>
            <a:r>
              <a:rPr lang="nl-NL" sz="1900" dirty="0">
                <a:solidFill>
                  <a:schemeClr val="accent3">
                    <a:lumMod val="25000"/>
                  </a:schemeClr>
                </a:solidFill>
                <a:latin typeface="Abadi" panose="020B0604020104020204" pitchFamily="34" charset="0"/>
              </a:rPr>
              <a:t> of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formated</a:t>
            </a:r>
            <a:r>
              <a:rPr lang="nl-NL" sz="1900" dirty="0">
                <a:solidFill>
                  <a:schemeClr val="accent3">
                    <a:lumMod val="25000"/>
                  </a:schemeClr>
                </a:solidFill>
                <a:latin typeface="Abadi" panose="020B0604020104020204" pitchFamily="34" charset="0"/>
              </a:rPr>
              <a:t> dataframe is </a:t>
            </a:r>
            <a:r>
              <a:rPr lang="nl-NL" sz="1900" dirty="0" err="1">
                <a:solidFill>
                  <a:schemeClr val="accent3">
                    <a:lumMod val="25000"/>
                  </a:schemeClr>
                </a:solidFill>
                <a:latin typeface="Abadi" panose="020B0604020104020204" pitchFamily="34" charset="0"/>
              </a:rPr>
              <a:t>presented</a:t>
            </a:r>
            <a:r>
              <a:rPr lang="nl-NL" sz="1900" dirty="0">
                <a:solidFill>
                  <a:schemeClr val="accent3">
                    <a:lumMod val="25000"/>
                  </a:schemeClr>
                </a:solidFill>
                <a:latin typeface="Abadi" panose="020B0604020104020204" pitchFamily="34" charset="0"/>
              </a:rPr>
              <a:t> below:</a:t>
            </a: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r>
              <a:rPr lang="nl-NL" sz="1900" dirty="0">
                <a:solidFill>
                  <a:schemeClr val="accent3">
                    <a:lumMod val="25000"/>
                  </a:schemeClr>
                </a:solidFill>
                <a:latin typeface="Abadi" panose="020B0604020104020204" pitchFamily="34" charset="0"/>
              </a:rPr>
              <a:t>The complete </a:t>
            </a:r>
            <a:r>
              <a:rPr lang="nl-NL" sz="1900" dirty="0" err="1">
                <a:solidFill>
                  <a:schemeClr val="accent3">
                    <a:lumMod val="25000"/>
                  </a:schemeClr>
                </a:solidFill>
                <a:latin typeface="Abadi" panose="020B0604020104020204" pitchFamily="34" charset="0"/>
              </a:rPr>
              <a:t>jupyter</a:t>
            </a:r>
            <a:r>
              <a:rPr lang="nl-NL" sz="1900" dirty="0">
                <a:solidFill>
                  <a:schemeClr val="accent3">
                    <a:lumMod val="25000"/>
                  </a:schemeClr>
                </a:solidFill>
                <a:latin typeface="Abadi" panose="020B0604020104020204" pitchFamily="34" charset="0"/>
              </a:rPr>
              <a:t> notebook file </a:t>
            </a:r>
            <a:r>
              <a:rPr lang="nl-NL" sz="1900" dirty="0" err="1">
                <a:solidFill>
                  <a:schemeClr val="accent3">
                    <a:lumMod val="25000"/>
                  </a:schemeClr>
                </a:solidFill>
                <a:latin typeface="Abadi" panose="020B0604020104020204" pitchFamily="34" charset="0"/>
              </a:rPr>
              <a:t>where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Data Collection API </a:t>
            </a:r>
            <a:r>
              <a:rPr lang="nl-NL" sz="1900" dirty="0" err="1">
                <a:solidFill>
                  <a:schemeClr val="accent3">
                    <a:lumMod val="25000"/>
                  </a:schemeClr>
                </a:solidFill>
                <a:latin typeface="Abadi" panose="020B0604020104020204" pitchFamily="34" charset="0"/>
              </a:rPr>
              <a:t>process</a:t>
            </a:r>
            <a:r>
              <a:rPr lang="nl-NL" sz="1900" dirty="0">
                <a:solidFill>
                  <a:schemeClr val="accent3">
                    <a:lumMod val="25000"/>
                  </a:schemeClr>
                </a:solidFill>
                <a:latin typeface="Abadi" panose="020B0604020104020204" pitchFamily="34" charset="0"/>
              </a:rPr>
              <a:t> is </a:t>
            </a:r>
            <a:r>
              <a:rPr lang="nl-NL" sz="1900" dirty="0" err="1">
                <a:solidFill>
                  <a:schemeClr val="accent3">
                    <a:lumMod val="25000"/>
                  </a:schemeClr>
                </a:solidFill>
                <a:latin typeface="Abadi" panose="020B0604020104020204" pitchFamily="34" charset="0"/>
              </a:rPr>
              <a:t>developped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can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be</a:t>
            </a:r>
            <a:r>
              <a:rPr lang="nl-NL" sz="1900" dirty="0">
                <a:solidFill>
                  <a:schemeClr val="accent3">
                    <a:lumMod val="25000"/>
                  </a:schemeClr>
                </a:solidFill>
                <a:latin typeface="Abadi" panose="020B0604020104020204" pitchFamily="34" charset="0"/>
              </a:rPr>
              <a:t> found </a:t>
            </a:r>
            <a:r>
              <a:rPr lang="nl-NL" sz="1900" dirty="0" err="1">
                <a:solidFill>
                  <a:schemeClr val="accent3">
                    <a:lumMod val="25000"/>
                  </a:schemeClr>
                </a:solidFill>
                <a:latin typeface="Abadi" panose="020B0604020104020204" pitchFamily="34" charset="0"/>
              </a:rPr>
              <a:t>within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my</a:t>
            </a:r>
            <a:r>
              <a:rPr lang="nl-NL" sz="1900" dirty="0">
                <a:solidFill>
                  <a:schemeClr val="accent3">
                    <a:lumMod val="25000"/>
                  </a:schemeClr>
                </a:solidFill>
                <a:latin typeface="Abadi" panose="020B0604020104020204" pitchFamily="34" charset="0"/>
              </a:rPr>
              <a:t> GitHub </a:t>
            </a:r>
            <a:r>
              <a:rPr lang="nl-NL" sz="1900" dirty="0" err="1">
                <a:solidFill>
                  <a:schemeClr val="accent3">
                    <a:lumMod val="25000"/>
                  </a:schemeClr>
                </a:solidFill>
                <a:latin typeface="Abadi" panose="020B0604020104020204" pitchFamily="34" charset="0"/>
              </a:rPr>
              <a:t>repository</a:t>
            </a:r>
            <a:r>
              <a:rPr lang="nl-NL" sz="1900" dirty="0">
                <a:solidFill>
                  <a:schemeClr val="accent3">
                    <a:lumMod val="25000"/>
                  </a:schemeClr>
                </a:solidFill>
                <a:latin typeface="Abadi" panose="020B0604020104020204" pitchFamily="34" charset="0"/>
              </a:rPr>
              <a:t> in </a:t>
            </a:r>
            <a:r>
              <a:rPr lang="nl-NL" sz="1900" dirty="0">
                <a:latin typeface="Abadi" panose="020B0604020104020204" pitchFamily="34" charset="0"/>
                <a:hlinkClick r:id="rId3"/>
              </a:rPr>
              <a:t>IBM-Data-</a:t>
            </a:r>
            <a:r>
              <a:rPr lang="nl-NL" sz="1900" dirty="0" err="1">
                <a:latin typeface="Abadi" panose="020B0604020104020204" pitchFamily="34" charset="0"/>
                <a:hlinkClick r:id="rId3"/>
              </a:rPr>
              <a:t>Science</a:t>
            </a:r>
            <a:r>
              <a:rPr lang="nl-NL" sz="1900" dirty="0">
                <a:latin typeface="Abadi" panose="020B0604020104020204" pitchFamily="34" charset="0"/>
                <a:hlinkClick r:id="rId3"/>
              </a:rPr>
              <a:t>-</a:t>
            </a:r>
            <a:r>
              <a:rPr lang="nl-NL" sz="1900" dirty="0" err="1">
                <a:latin typeface="Abadi" panose="020B0604020104020204" pitchFamily="34" charset="0"/>
                <a:hlinkClick r:id="rId3"/>
              </a:rPr>
              <a:t>Capstone</a:t>
            </a:r>
            <a:r>
              <a:rPr lang="nl-NL" sz="1900" dirty="0">
                <a:latin typeface="Abadi" panose="020B0604020104020204" pitchFamily="34" charset="0"/>
                <a:hlinkClick r:id="rId3"/>
              </a:rPr>
              <a:t>-Project/1_Data Collection </a:t>
            </a:r>
            <a:r>
              <a:rPr lang="nl-NL" sz="1900" dirty="0" err="1">
                <a:latin typeface="Abadi" panose="020B0604020104020204" pitchFamily="34" charset="0"/>
                <a:hlinkClick r:id="rId3"/>
              </a:rPr>
              <a:t>API.ipynb</a:t>
            </a:r>
            <a:r>
              <a:rPr lang="nl-NL" sz="1900" dirty="0">
                <a:latin typeface="Abadi" panose="020B0604020104020204" pitchFamily="34" charset="0"/>
                <a:hlinkClick r:id="rId3"/>
              </a:rPr>
              <a:t> at </a:t>
            </a:r>
            <a:r>
              <a:rPr lang="nl-NL" sz="1900" dirty="0" err="1">
                <a:latin typeface="Abadi" panose="020B0604020104020204" pitchFamily="34" charset="0"/>
                <a:hlinkClick r:id="rId3"/>
              </a:rPr>
              <a:t>main</a:t>
            </a:r>
            <a:r>
              <a:rPr lang="nl-NL" sz="1900" dirty="0">
                <a:latin typeface="Abadi" panose="020B0604020104020204" pitchFamily="34" charset="0"/>
                <a:hlinkClick r:id="rId3"/>
              </a:rPr>
              <a:t> · </a:t>
            </a:r>
            <a:r>
              <a:rPr lang="nl-NL" sz="1900" dirty="0" err="1">
                <a:latin typeface="Abadi" panose="020B0604020104020204" pitchFamily="34" charset="0"/>
                <a:hlinkClick r:id="rId3"/>
              </a:rPr>
              <a:t>Bouraso</a:t>
            </a:r>
            <a:r>
              <a:rPr lang="nl-NL" sz="1900" dirty="0">
                <a:latin typeface="Abadi" panose="020B0604020104020204" pitchFamily="34" charset="0"/>
                <a:hlinkClick r:id="rId3"/>
              </a:rPr>
              <a:t>/IBM-Data-</a:t>
            </a:r>
            <a:r>
              <a:rPr lang="nl-NL" sz="1900" dirty="0" err="1">
                <a:latin typeface="Abadi" panose="020B0604020104020204" pitchFamily="34" charset="0"/>
                <a:hlinkClick r:id="rId3"/>
              </a:rPr>
              <a:t>Science</a:t>
            </a:r>
            <a:r>
              <a:rPr lang="nl-NL" sz="1900" dirty="0">
                <a:latin typeface="Abadi" panose="020B0604020104020204" pitchFamily="34" charset="0"/>
                <a:hlinkClick r:id="rId3"/>
              </a:rPr>
              <a:t>-</a:t>
            </a:r>
            <a:r>
              <a:rPr lang="nl-NL" sz="1900" dirty="0" err="1">
                <a:latin typeface="Abadi" panose="020B0604020104020204" pitchFamily="34" charset="0"/>
                <a:hlinkClick r:id="rId3"/>
              </a:rPr>
              <a:t>Capstone</a:t>
            </a:r>
            <a:r>
              <a:rPr lang="nl-NL" sz="1900" dirty="0">
                <a:latin typeface="Abadi" panose="020B0604020104020204" pitchFamily="34" charset="0"/>
                <a:hlinkClick r:id="rId3"/>
              </a:rPr>
              <a:t>-Project (github.com)</a:t>
            </a:r>
            <a:endParaRPr lang="nl-NL" sz="1900" dirty="0">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5732A239-81DB-A773-2D70-7ABCCFD16A03}"/>
              </a:ext>
            </a:extLst>
          </p:cNvPr>
          <p:cNvPicPr>
            <a:picLocks noChangeAspect="1"/>
          </p:cNvPicPr>
          <p:nvPr/>
        </p:nvPicPr>
        <p:blipFill>
          <a:blip r:embed="rId4"/>
          <a:stretch>
            <a:fillRect/>
          </a:stretch>
        </p:blipFill>
        <p:spPr>
          <a:xfrm>
            <a:off x="833402" y="3222363"/>
            <a:ext cx="10078447" cy="1759858"/>
          </a:xfrm>
          <a:prstGeom prst="rect">
            <a:avLst/>
          </a:prstGeom>
        </p:spPr>
      </p:pic>
    </p:spTree>
    <p:extLst>
      <p:ext uri="{BB962C8B-B14F-4D97-AF65-F5344CB8AC3E}">
        <p14:creationId xmlns:p14="http://schemas.microsoft.com/office/powerpoint/2010/main" val="333528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233377"/>
            <a:ext cx="11130257" cy="4933507"/>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data is scraped from </a:t>
            </a:r>
            <a:r>
              <a:rPr lang="en-US" sz="1800" dirty="0">
                <a:latin typeface="Abadi" panose="020B0604020104020204" pitchFamily="34" charset="0"/>
                <a:hlinkClick r:id="rId2"/>
              </a:rPr>
              <a:t>List of Falcon 9 and Falcon Heavy launches - Wikipedia</a:t>
            </a:r>
            <a:endParaRPr lang="nl-NL" sz="1800" dirty="0">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a:t>
            </a:r>
            <a:r>
              <a:rPr lang="nl-NL" sz="1800" dirty="0" err="1">
                <a:solidFill>
                  <a:schemeClr val="accent3">
                    <a:lumMod val="25000"/>
                  </a:schemeClr>
                </a:solidFill>
                <a:latin typeface="Abadi" panose="020B0604020104020204" pitchFamily="34" charset="0"/>
              </a:rPr>
              <a:t>main</a:t>
            </a:r>
            <a:r>
              <a:rPr lang="nl-NL" sz="1800" dirty="0">
                <a:solidFill>
                  <a:schemeClr val="accent3">
                    <a:lumMod val="25000"/>
                  </a:schemeClr>
                </a:solidFill>
                <a:latin typeface="Abadi" panose="020B0604020104020204" pitchFamily="34" charset="0"/>
              </a:rPr>
              <a:t> dataframe is </a:t>
            </a:r>
            <a:r>
              <a:rPr lang="nl-NL" sz="1800" dirty="0" err="1">
                <a:solidFill>
                  <a:schemeClr val="accent3">
                    <a:lumMod val="25000"/>
                  </a:schemeClr>
                </a:solidFill>
                <a:latin typeface="Abadi" panose="020B0604020104020204" pitchFamily="34" charset="0"/>
              </a:rPr>
              <a:t>created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through</a:t>
            </a:r>
            <a:r>
              <a:rPr lang="nl-NL" sz="1800" dirty="0">
                <a:solidFill>
                  <a:schemeClr val="accent3">
                    <a:lumMod val="25000"/>
                  </a:schemeClr>
                </a:solidFill>
                <a:latin typeface="Abadi" panose="020B0604020104020204" pitchFamily="34" charset="0"/>
              </a:rPr>
              <a:t> a </a:t>
            </a:r>
            <a:r>
              <a:rPr lang="nl-NL" sz="1800" dirty="0" err="1">
                <a:solidFill>
                  <a:schemeClr val="accent3">
                    <a:lumMod val="25000"/>
                  </a:schemeClr>
                </a:solidFill>
                <a:latin typeface="Abadi" panose="020B0604020104020204" pitchFamily="34" charset="0"/>
              </a:rPr>
              <a:t>BeautifulSoup</a:t>
            </a:r>
            <a:r>
              <a:rPr lang="nl-NL" sz="1800" dirty="0">
                <a:solidFill>
                  <a:schemeClr val="accent3">
                    <a:lumMod val="25000"/>
                  </a:schemeClr>
                </a:solidFill>
                <a:latin typeface="Abadi" panose="020B0604020104020204" pitchFamily="34" charset="0"/>
              </a:rPr>
              <a:t> object </a:t>
            </a:r>
            <a:r>
              <a:rPr lang="nl-NL" sz="1800" dirty="0" err="1">
                <a:solidFill>
                  <a:schemeClr val="accent3">
                    <a:lumMod val="25000"/>
                  </a:schemeClr>
                </a:solidFill>
                <a:latin typeface="Abadi" panose="020B0604020104020204" pitchFamily="34" charset="0"/>
              </a:rPr>
              <a:t>and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by</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parsing</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launch</a:t>
            </a:r>
            <a:r>
              <a:rPr lang="nl-NL" sz="1800" dirty="0">
                <a:solidFill>
                  <a:schemeClr val="accent3">
                    <a:lumMod val="25000"/>
                  </a:schemeClr>
                </a:solidFill>
                <a:latin typeface="Abadi" panose="020B0604020104020204" pitchFamily="34" charset="0"/>
              </a:rPr>
              <a:t> HTML </a:t>
            </a:r>
            <a:r>
              <a:rPr lang="nl-NL" sz="1800" dirty="0" err="1">
                <a:solidFill>
                  <a:schemeClr val="accent3">
                    <a:lumMod val="25000"/>
                  </a:schemeClr>
                </a:solidFill>
                <a:latin typeface="Abadi" panose="020B0604020104020204" pitchFamily="34" charset="0"/>
              </a:rPr>
              <a:t>tables</a:t>
            </a: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a:t>
            </a:r>
            <a:r>
              <a:rPr lang="nl-NL" sz="1800" dirty="0" err="1">
                <a:solidFill>
                  <a:schemeClr val="accent3">
                    <a:lumMod val="25000"/>
                  </a:schemeClr>
                </a:solidFill>
                <a:latin typeface="Abadi" panose="020B0604020104020204" pitchFamily="34" charset="0"/>
              </a:rPr>
              <a:t>following</a:t>
            </a:r>
            <a:r>
              <a:rPr lang="nl-NL" sz="1800" dirty="0">
                <a:solidFill>
                  <a:schemeClr val="accent3">
                    <a:lumMod val="25000"/>
                  </a:schemeClr>
                </a:solidFill>
                <a:latin typeface="Abadi" panose="020B0604020104020204" pitchFamily="34" charset="0"/>
              </a:rPr>
              <a:t> picture presents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head</a:t>
            </a:r>
            <a:r>
              <a:rPr lang="nl-NL" sz="1800" dirty="0">
                <a:solidFill>
                  <a:schemeClr val="accent3">
                    <a:lumMod val="25000"/>
                  </a:schemeClr>
                </a:solidFill>
                <a:latin typeface="Abadi" panose="020B0604020104020204" pitchFamily="34" charset="0"/>
              </a:rPr>
              <a:t> of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final</a:t>
            </a:r>
            <a:r>
              <a:rPr lang="nl-NL" sz="1800" dirty="0">
                <a:solidFill>
                  <a:schemeClr val="accent3">
                    <a:lumMod val="25000"/>
                  </a:schemeClr>
                </a:solidFill>
                <a:latin typeface="Abadi" panose="020B0604020104020204" pitchFamily="34" charset="0"/>
              </a:rPr>
              <a:t> dataframe:</a:t>
            </a: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complete </a:t>
            </a:r>
            <a:r>
              <a:rPr lang="nl-NL" sz="1800" dirty="0" err="1">
                <a:solidFill>
                  <a:schemeClr val="accent3">
                    <a:lumMod val="25000"/>
                  </a:schemeClr>
                </a:solidFill>
                <a:latin typeface="Abadi" panose="020B0604020104020204" pitchFamily="34" charset="0"/>
              </a:rPr>
              <a:t>jupyter</a:t>
            </a:r>
            <a:r>
              <a:rPr lang="nl-NL" sz="1800" dirty="0">
                <a:solidFill>
                  <a:schemeClr val="accent3">
                    <a:lumMod val="25000"/>
                  </a:schemeClr>
                </a:solidFill>
                <a:latin typeface="Abadi" panose="020B0604020104020204" pitchFamily="34" charset="0"/>
              </a:rPr>
              <a:t> notebook file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Data Collection </a:t>
            </a:r>
            <a:r>
              <a:rPr lang="nl-NL" sz="1800" dirty="0" err="1">
                <a:solidFill>
                  <a:schemeClr val="accent3">
                    <a:lumMod val="25000"/>
                  </a:schemeClr>
                </a:solidFill>
                <a:latin typeface="Abadi" panose="020B0604020104020204" pitchFamily="34" charset="0"/>
              </a:rPr>
              <a:t>with</a:t>
            </a:r>
            <a:r>
              <a:rPr lang="nl-NL" sz="1800" dirty="0">
                <a:solidFill>
                  <a:schemeClr val="accent3">
                    <a:lumMod val="25000"/>
                  </a:schemeClr>
                </a:solidFill>
                <a:latin typeface="Abadi" panose="020B0604020104020204" pitchFamily="34" charset="0"/>
              </a:rPr>
              <a:t> Web </a:t>
            </a:r>
            <a:r>
              <a:rPr lang="nl-NL" sz="1800" dirty="0" err="1">
                <a:solidFill>
                  <a:schemeClr val="accent3">
                    <a:lumMod val="25000"/>
                  </a:schemeClr>
                </a:solidFill>
                <a:latin typeface="Abadi" panose="020B0604020104020204" pitchFamily="34" charset="0"/>
              </a:rPr>
              <a:t>Scraping</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process</a:t>
            </a:r>
            <a:r>
              <a:rPr lang="nl-NL" sz="1800" dirty="0">
                <a:solidFill>
                  <a:schemeClr val="accent3">
                    <a:lumMod val="25000"/>
                  </a:schemeClr>
                </a:solidFill>
                <a:latin typeface="Abadi" panose="020B0604020104020204" pitchFamily="34" charset="0"/>
              </a:rPr>
              <a:t> is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-Project/2_Data Collection </a:t>
            </a:r>
            <a:r>
              <a:rPr lang="nl-NL" sz="1800" dirty="0" err="1">
                <a:latin typeface="Abadi" panose="020B0604020104020204" pitchFamily="34" charset="0"/>
                <a:hlinkClick r:id="rId3"/>
              </a:rPr>
              <a:t>with</a:t>
            </a:r>
            <a:r>
              <a:rPr lang="nl-NL" sz="1800" dirty="0">
                <a:latin typeface="Abadi" panose="020B0604020104020204" pitchFamily="34" charset="0"/>
                <a:hlinkClick r:id="rId3"/>
              </a:rPr>
              <a:t> Web </a:t>
            </a:r>
            <a:r>
              <a:rPr lang="nl-NL" sz="1800" dirty="0" err="1">
                <a:latin typeface="Abadi" panose="020B0604020104020204" pitchFamily="34" charset="0"/>
                <a:hlinkClick r:id="rId3"/>
              </a:rPr>
              <a:t>Scraping.ipynb</a:t>
            </a:r>
            <a:r>
              <a:rPr lang="nl-NL" sz="1800" dirty="0">
                <a:latin typeface="Abadi" panose="020B0604020104020204" pitchFamily="34" charset="0"/>
                <a:hlinkClick r:id="rId3"/>
              </a:rPr>
              <a:t> at </a:t>
            </a:r>
            <a:r>
              <a:rPr lang="nl-NL" sz="1800" dirty="0" err="1">
                <a:latin typeface="Abadi" panose="020B0604020104020204" pitchFamily="34" charset="0"/>
                <a:hlinkClick r:id="rId3"/>
              </a:rPr>
              <a:t>main</a:t>
            </a:r>
            <a:r>
              <a:rPr lang="nl-NL" sz="1800" dirty="0">
                <a:latin typeface="Abadi" panose="020B0604020104020204" pitchFamily="34" charset="0"/>
                <a:hlinkClick r:id="rId3"/>
              </a:rPr>
              <a:t> · </a:t>
            </a:r>
            <a:r>
              <a:rPr lang="nl-NL" sz="1800" dirty="0" err="1">
                <a:latin typeface="Abadi" panose="020B0604020104020204" pitchFamily="34" charset="0"/>
                <a:hlinkClick r:id="rId3"/>
              </a:rPr>
              <a:t>Bouraso</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 (github.com)</a:t>
            </a: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p>
        </p:txBody>
      </p:sp>
      <p:pic>
        <p:nvPicPr>
          <p:cNvPr id="5" name="Picture 4">
            <a:extLst>
              <a:ext uri="{FF2B5EF4-FFF2-40B4-BE49-F238E27FC236}">
                <a16:creationId xmlns:a16="http://schemas.microsoft.com/office/drawing/2014/main" id="{F83D1B33-FE89-D272-9C5D-07FA6D66D704}"/>
              </a:ext>
            </a:extLst>
          </p:cNvPr>
          <p:cNvPicPr>
            <a:picLocks noChangeAspect="1"/>
          </p:cNvPicPr>
          <p:nvPr/>
        </p:nvPicPr>
        <p:blipFill>
          <a:blip r:embed="rId4"/>
          <a:stretch>
            <a:fillRect/>
          </a:stretch>
        </p:blipFill>
        <p:spPr>
          <a:xfrm>
            <a:off x="925033" y="2661347"/>
            <a:ext cx="10111562" cy="1936257"/>
          </a:xfrm>
          <a:prstGeom prst="rect">
            <a:avLst/>
          </a:prstGeom>
        </p:spPr>
      </p:pic>
    </p:spTree>
    <p:extLst>
      <p:ext uri="{BB962C8B-B14F-4D97-AF65-F5344CB8AC3E}">
        <p14:creationId xmlns:p14="http://schemas.microsoft.com/office/powerpoint/2010/main" val="398565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9745589" cy="4770931"/>
          </a:xfrm>
          <a:prstGeom prst="rect">
            <a:avLst/>
          </a:prstGeom>
        </p:spPr>
        <p:txBody>
          <a:bodyPr/>
          <a:lstStyle/>
          <a:p>
            <a:r>
              <a:rPr lang="en-US" sz="1800" dirty="0">
                <a:solidFill>
                  <a:schemeClr val="accent3">
                    <a:lumMod val="25000"/>
                  </a:schemeClr>
                </a:solidFill>
                <a:latin typeface="Abadi" panose="020B0604020104020204" pitchFamily="34" charset="0"/>
              </a:rPr>
              <a:t>Functions from the Pandas &amp; NumPy libraries were used to derive useful information about the data (pictures below). For example:</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Calculate the number of launches per </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 via the “</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 function</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Similarly, calculate the number of launches per Orbit</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An extra column “Class” was added, being equal to 0 if the Outcome was a failure or to1 if it was a success</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Calculation of Success rate based on the mean value of “Class” and the “Outcome” column</a:t>
            </a: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r>
              <a:rPr lang="nl-NL" sz="1800" dirty="0">
                <a:solidFill>
                  <a:schemeClr val="accent3">
                    <a:lumMod val="25000"/>
                  </a:schemeClr>
                </a:solidFill>
                <a:latin typeface="Abadi" panose="020B0604020104020204" pitchFamily="34" charset="0"/>
              </a:rPr>
              <a:t>The complete </a:t>
            </a:r>
            <a:r>
              <a:rPr lang="nl-NL" sz="1800" dirty="0" err="1">
                <a:solidFill>
                  <a:schemeClr val="accent3">
                    <a:lumMod val="25000"/>
                  </a:schemeClr>
                </a:solidFill>
                <a:latin typeface="Abadi" panose="020B0604020104020204" pitchFamily="34" charset="0"/>
              </a:rPr>
              <a:t>jupyter</a:t>
            </a:r>
            <a:r>
              <a:rPr lang="nl-NL" sz="1800" dirty="0">
                <a:solidFill>
                  <a:schemeClr val="accent3">
                    <a:lumMod val="25000"/>
                  </a:schemeClr>
                </a:solidFill>
                <a:latin typeface="Abadi" panose="020B0604020104020204" pitchFamily="34" charset="0"/>
              </a:rPr>
              <a:t> notebook file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Data </a:t>
            </a:r>
            <a:r>
              <a:rPr lang="nl-NL" sz="1800" dirty="0" err="1">
                <a:solidFill>
                  <a:schemeClr val="accent3">
                    <a:lumMod val="25000"/>
                  </a:schemeClr>
                </a:solidFill>
                <a:latin typeface="Abadi" panose="020B0604020104020204" pitchFamily="34" charset="0"/>
              </a:rPr>
              <a:t>Wrangling</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process</a:t>
            </a:r>
            <a:r>
              <a:rPr lang="nl-NL" sz="1800" dirty="0">
                <a:solidFill>
                  <a:schemeClr val="accent3">
                    <a:lumMod val="25000"/>
                  </a:schemeClr>
                </a:solidFill>
                <a:latin typeface="Abadi" panose="020B0604020104020204" pitchFamily="34" charset="0"/>
              </a:rPr>
              <a:t> is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nl-NL" sz="1800" dirty="0">
                <a:latin typeface="Abadi" panose="020B0604020104020204" pitchFamily="34" charset="0"/>
                <a:hlinkClick r:id="rId2"/>
              </a:rPr>
              <a:t>IBM-Data-</a:t>
            </a:r>
            <a:r>
              <a:rPr lang="nl-NL" sz="1800" dirty="0" err="1">
                <a:latin typeface="Abadi" panose="020B0604020104020204" pitchFamily="34" charset="0"/>
                <a:hlinkClick r:id="rId2"/>
              </a:rPr>
              <a:t>Science</a:t>
            </a:r>
            <a:r>
              <a:rPr lang="nl-NL" sz="1800" dirty="0">
                <a:latin typeface="Abadi" panose="020B0604020104020204" pitchFamily="34" charset="0"/>
                <a:hlinkClick r:id="rId2"/>
              </a:rPr>
              <a:t>-</a:t>
            </a:r>
            <a:r>
              <a:rPr lang="nl-NL" sz="1800" dirty="0" err="1">
                <a:latin typeface="Abadi" panose="020B0604020104020204" pitchFamily="34" charset="0"/>
                <a:hlinkClick r:id="rId2"/>
              </a:rPr>
              <a:t>Capstone</a:t>
            </a:r>
            <a:r>
              <a:rPr lang="nl-NL" sz="1800" dirty="0">
                <a:latin typeface="Abadi" panose="020B0604020104020204" pitchFamily="34" charset="0"/>
                <a:hlinkClick r:id="rId2"/>
              </a:rPr>
              <a:t>-Project/3_Data </a:t>
            </a:r>
            <a:r>
              <a:rPr lang="nl-NL" sz="1800" dirty="0" err="1">
                <a:latin typeface="Abadi" panose="020B0604020104020204" pitchFamily="34" charset="0"/>
                <a:hlinkClick r:id="rId2"/>
              </a:rPr>
              <a:t>Wrangling.ipynb</a:t>
            </a:r>
            <a:r>
              <a:rPr lang="nl-NL" sz="1800" dirty="0">
                <a:latin typeface="Abadi" panose="020B0604020104020204" pitchFamily="34" charset="0"/>
                <a:hlinkClick r:id="rId2"/>
              </a:rPr>
              <a:t> at </a:t>
            </a:r>
            <a:r>
              <a:rPr lang="nl-NL" sz="1800" dirty="0" err="1">
                <a:latin typeface="Abadi" panose="020B0604020104020204" pitchFamily="34" charset="0"/>
                <a:hlinkClick r:id="rId2"/>
              </a:rPr>
              <a:t>main</a:t>
            </a:r>
            <a:r>
              <a:rPr lang="nl-NL" sz="1800" dirty="0">
                <a:latin typeface="Abadi" panose="020B0604020104020204" pitchFamily="34" charset="0"/>
                <a:hlinkClick r:id="rId2"/>
              </a:rPr>
              <a:t> · </a:t>
            </a:r>
            <a:r>
              <a:rPr lang="nl-NL" sz="1800" dirty="0" err="1">
                <a:latin typeface="Abadi" panose="020B0604020104020204" pitchFamily="34" charset="0"/>
                <a:hlinkClick r:id="rId2"/>
              </a:rPr>
              <a:t>Bouraso</a:t>
            </a:r>
            <a:r>
              <a:rPr lang="nl-NL" sz="1800" dirty="0">
                <a:latin typeface="Abadi" panose="020B0604020104020204" pitchFamily="34" charset="0"/>
                <a:hlinkClick r:id="rId2"/>
              </a:rPr>
              <a:t>/IBM-Data-</a:t>
            </a:r>
            <a:r>
              <a:rPr lang="nl-NL" sz="1800" dirty="0" err="1">
                <a:latin typeface="Abadi" panose="020B0604020104020204" pitchFamily="34" charset="0"/>
                <a:hlinkClick r:id="rId2"/>
              </a:rPr>
              <a:t>Science</a:t>
            </a:r>
            <a:r>
              <a:rPr lang="nl-NL" sz="1800" dirty="0">
                <a:latin typeface="Abadi" panose="020B0604020104020204" pitchFamily="34" charset="0"/>
                <a:hlinkClick r:id="rId2"/>
              </a:rPr>
              <a:t>-</a:t>
            </a:r>
            <a:r>
              <a:rPr lang="nl-NL" sz="1800" dirty="0" err="1">
                <a:latin typeface="Abadi" panose="020B0604020104020204" pitchFamily="34" charset="0"/>
                <a:hlinkClick r:id="rId2"/>
              </a:rPr>
              <a:t>Capstone</a:t>
            </a:r>
            <a:r>
              <a:rPr lang="nl-NL" sz="1800" dirty="0">
                <a:latin typeface="Abadi" panose="020B0604020104020204" pitchFamily="34" charset="0"/>
                <a:hlinkClick r:id="rId2"/>
              </a:rPr>
              <a:t>-Project (github.com)</a:t>
            </a:r>
            <a:endParaRPr lang="en-US" sz="1800" dirty="0">
              <a:solidFill>
                <a:schemeClr val="accent3">
                  <a:lumMod val="25000"/>
                </a:schemeClr>
              </a:solidFill>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B7BA165-6126-B93C-71FB-9CADE9064A20}"/>
              </a:ext>
            </a:extLst>
          </p:cNvPr>
          <p:cNvPicPr>
            <a:picLocks noChangeAspect="1"/>
          </p:cNvPicPr>
          <p:nvPr/>
        </p:nvPicPr>
        <p:blipFill>
          <a:blip r:embed="rId3"/>
          <a:stretch>
            <a:fillRect/>
          </a:stretch>
        </p:blipFill>
        <p:spPr>
          <a:xfrm>
            <a:off x="1375049" y="3538166"/>
            <a:ext cx="3181350" cy="1076325"/>
          </a:xfrm>
          <a:prstGeom prst="rect">
            <a:avLst/>
          </a:prstGeom>
          <a:ln>
            <a:solidFill>
              <a:schemeClr val="tx1"/>
            </a:solidFill>
          </a:ln>
        </p:spPr>
      </p:pic>
      <p:pic>
        <p:nvPicPr>
          <p:cNvPr id="7" name="Picture 6">
            <a:extLst>
              <a:ext uri="{FF2B5EF4-FFF2-40B4-BE49-F238E27FC236}">
                <a16:creationId xmlns:a16="http://schemas.microsoft.com/office/drawing/2014/main" id="{A4CE8BF4-948A-AC2D-E31C-7FB577A2F671}"/>
              </a:ext>
            </a:extLst>
          </p:cNvPr>
          <p:cNvPicPr>
            <a:picLocks noChangeAspect="1"/>
          </p:cNvPicPr>
          <p:nvPr/>
        </p:nvPicPr>
        <p:blipFill>
          <a:blip r:embed="rId4"/>
          <a:stretch>
            <a:fillRect/>
          </a:stretch>
        </p:blipFill>
        <p:spPr>
          <a:xfrm>
            <a:off x="4942718" y="3167711"/>
            <a:ext cx="2170186" cy="1931619"/>
          </a:xfrm>
          <a:prstGeom prst="rect">
            <a:avLst/>
          </a:prstGeom>
          <a:ln>
            <a:solidFill>
              <a:schemeClr val="tx1"/>
            </a:solidFill>
          </a:ln>
        </p:spPr>
      </p:pic>
      <p:pic>
        <p:nvPicPr>
          <p:cNvPr id="10" name="Picture 9">
            <a:extLst>
              <a:ext uri="{FF2B5EF4-FFF2-40B4-BE49-F238E27FC236}">
                <a16:creationId xmlns:a16="http://schemas.microsoft.com/office/drawing/2014/main" id="{38F807CD-3F1D-F399-E296-C191E4E2F90D}"/>
              </a:ext>
            </a:extLst>
          </p:cNvPr>
          <p:cNvPicPr>
            <a:picLocks noChangeAspect="1"/>
          </p:cNvPicPr>
          <p:nvPr/>
        </p:nvPicPr>
        <p:blipFill>
          <a:blip r:embed="rId5"/>
          <a:stretch>
            <a:fillRect/>
          </a:stretch>
        </p:blipFill>
        <p:spPr>
          <a:xfrm>
            <a:off x="7621555" y="3267747"/>
            <a:ext cx="1739678" cy="1617165"/>
          </a:xfrm>
          <a:prstGeom prst="rect">
            <a:avLst/>
          </a:prstGeom>
          <a:ln>
            <a:solidFill>
              <a:schemeClr val="tx1"/>
            </a:solidFill>
          </a:ln>
        </p:spPr>
      </p:pic>
    </p:spTree>
    <p:extLst>
      <p:ext uri="{BB962C8B-B14F-4D97-AF65-F5344CB8AC3E}">
        <p14:creationId xmlns:p14="http://schemas.microsoft.com/office/powerpoint/2010/main" val="40577454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1643</TotalTime>
  <Words>2959</Words>
  <Application>Microsoft Office PowerPoint</Application>
  <PresentationFormat>Widescreen</PresentationFormat>
  <Paragraphs>414</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Courier New</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Orestis Bouras</cp:lastModifiedBy>
  <cp:revision>198</cp:revision>
  <dcterms:created xsi:type="dcterms:W3CDTF">2021-04-29T18:58:34Z</dcterms:created>
  <dcterms:modified xsi:type="dcterms:W3CDTF">2023-11-10T12:59:42Z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